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7" r:id="rId7"/>
    <p:sldId id="285" r:id="rId8"/>
    <p:sldId id="293" r:id="rId9"/>
    <p:sldId id="298" r:id="rId10"/>
    <p:sldId id="299" r:id="rId11"/>
    <p:sldId id="300" r:id="rId12"/>
    <p:sldId id="303" r:id="rId13"/>
    <p:sldId id="301" r:id="rId14"/>
    <p:sldId id="302" r:id="rId15"/>
    <p:sldId id="288" r:id="rId16"/>
    <p:sldId id="289" r:id="rId17"/>
    <p:sldId id="290" r:id="rId18"/>
    <p:sldId id="291" r:id="rId19"/>
    <p:sldId id="294" r:id="rId20"/>
    <p:sldId id="295" r:id="rId21"/>
    <p:sldId id="305" r:id="rId22"/>
    <p:sldId id="296" r:id="rId23"/>
    <p:sldId id="304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6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3318545">
            <a:off x="6698531" y="2429600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6396291" y="240197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5758257" y="2705588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H="1" flipV="1">
            <a:off x="6901707" y="2624524"/>
            <a:ext cx="389511" cy="405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6808577" y="3033165"/>
            <a:ext cx="104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표시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>
            <a:off x="5758257" y="2320793"/>
            <a:ext cx="887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4714988" y="2163087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4713215" y="2175797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C0B0FD-50CF-48D7-9445-7857000260DE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CBA96955-A9BF-4A35-9613-FFBFA553569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FC6E5F8-3085-48BE-9F60-A82C3F102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CF7CDCD3-08F6-4D33-A7A9-55F50DA929B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6E7F048-57D6-49E1-A724-391EC9C7FA0B}"/>
              </a:ext>
            </a:extLst>
          </p:cNvPr>
          <p:cNvSpPr/>
          <p:nvPr/>
        </p:nvSpPr>
        <p:spPr>
          <a:xfrm>
            <a:off x="5164059" y="3427519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2B74C848-B46B-4E53-920C-266B738CAC60}"/>
              </a:ext>
            </a:extLst>
          </p:cNvPr>
          <p:cNvSpPr/>
          <p:nvPr/>
        </p:nvSpPr>
        <p:spPr>
          <a:xfrm>
            <a:off x="5251508" y="3506598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922458"/>
            <a:ext cx="1604951" cy="1728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9607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5148818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6434832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6434832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6391093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6395016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76306" y="4985924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5072221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5076290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9941121-FAF3-40C2-91D8-D3DFE796877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7E63D357-22DB-4D1D-9DEC-315C2C0E356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8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229E9D4F-070B-4D9D-B736-0432E31DE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10C20824-A9F7-4C7E-A6C2-8C91F79A0E3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현황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233A3B60-CAC9-4734-A702-44AB49FC961F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E567792-BE89-4D1C-92B9-13C8A8817FF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C31AC09-0811-491F-B229-5B2079E9F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10C088F-9FF2-4F27-8F0D-9BB4F2BF369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7261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933473-4ABA-4AB1-82DF-5663A62CB51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B8EF532-EE0A-45FF-B747-1EDA6BDC5A5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323FEB04-902C-420E-B174-D85D9108E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307E930-8397-4B81-B1C7-449787633A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51611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495880" y="553105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5101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948</Words>
  <Application>Microsoft Office PowerPoint</Application>
  <PresentationFormat>와이드스크린</PresentationFormat>
  <Paragraphs>463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김찬준</cp:lastModifiedBy>
  <cp:revision>30</cp:revision>
  <dcterms:created xsi:type="dcterms:W3CDTF">2020-02-03T12:27:32Z</dcterms:created>
  <dcterms:modified xsi:type="dcterms:W3CDTF">2020-02-05T13:01:54Z</dcterms:modified>
</cp:coreProperties>
</file>