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86" r:id="rId8"/>
    <p:sldId id="285" r:id="rId9"/>
    <p:sldId id="290" r:id="rId10"/>
    <p:sldId id="289" r:id="rId11"/>
    <p:sldId id="292" r:id="rId12"/>
    <p:sldId id="291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이용약관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3063" y="2768602"/>
            <a:ext cx="2726074" cy="3149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1788" y="2853265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아래 항목에 전체동의 합니다</a:t>
            </a:r>
            <a:endParaRPr lang="ko-KR" altLang="en-US" sz="11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289856" y="3114875"/>
            <a:ext cx="2412488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1788" y="3223220"/>
            <a:ext cx="2316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본인은 만 </a:t>
            </a:r>
            <a:r>
              <a:rPr lang="en-US" altLang="ko-KR" sz="1100" dirty="0" smtClean="0"/>
              <a:t>14</a:t>
            </a:r>
            <a:r>
              <a:rPr lang="ko-KR" altLang="en-US" sz="1100" dirty="0" smtClean="0"/>
              <a:t>세 이상입니다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3501788" y="3593175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서비스 이용약관 동의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501788" y="3963130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개인정보 수집 이용 동의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501788" y="4333085"/>
            <a:ext cx="26773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안전보상지원 프로그램약관 동의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501788" y="4703040"/>
            <a:ext cx="2536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위치기반서비스 이용약관 동의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501788" y="5072996"/>
            <a:ext cx="2685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이벤트 및 마케팅 정보 수신 동의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선택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519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가입양</a:t>
            </a:r>
            <a:r>
              <a:rPr lang="ko-KR" altLang="en-US" dirty="0"/>
              <a:t>식</a:t>
            </a:r>
          </a:p>
        </p:txBody>
      </p:sp>
    </p:spTree>
    <p:extLst>
      <p:ext uri="{BB962C8B-B14F-4D97-AF65-F5344CB8AC3E}">
        <p14:creationId xmlns:p14="http://schemas.microsoft.com/office/powerpoint/2010/main" val="13863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8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로그인</a:t>
              </a:r>
              <a:endParaRPr lang="ko-KR" altLang="en-US" sz="1100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아이</a:t>
                </a:r>
                <a:r>
                  <a:rPr lang="ko-KR" altLang="en-US" sz="1100" dirty="0"/>
                  <a:t>디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찾기  </a:t>
                </a:r>
                <a:r>
                  <a:rPr lang="en-US" altLang="ko-KR" sz="1100" dirty="0" smtClean="0"/>
                  <a:t>|  </a:t>
                </a:r>
                <a:r>
                  <a:rPr lang="ko-KR" altLang="en-US" sz="1100" dirty="0" smtClean="0"/>
                  <a:t>비밀번호 찾기</a:t>
                </a:r>
                <a:endParaRPr lang="ko-KR" altLang="en-US" sz="1100" dirty="0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로그인</a:t>
              </a:r>
              <a:endParaRPr lang="ko-KR" altLang="en-US" sz="1100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아이</a:t>
                </a:r>
                <a:r>
                  <a:rPr lang="ko-KR" altLang="en-US" sz="1100" dirty="0"/>
                  <a:t>디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찾기  </a:t>
                </a:r>
                <a:r>
                  <a:rPr lang="en-US" altLang="ko-KR" sz="1100" dirty="0" smtClean="0"/>
                  <a:t>|  </a:t>
                </a:r>
                <a:r>
                  <a:rPr lang="ko-KR" altLang="en-US" sz="1100" dirty="0" smtClean="0"/>
                  <a:t>비밀번호 찾기</a:t>
                </a:r>
                <a:endParaRPr lang="ko-KR" altLang="en-US" sz="1100" dirty="0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/>
                  <a:t>회원가입</a:t>
                </a:r>
                <a:endParaRPr lang="ko-KR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7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</a:t>
            </a:r>
            <a:r>
              <a:rPr lang="ko-KR" altLang="en-US" dirty="0"/>
              <a:t>호</a:t>
            </a:r>
            <a:r>
              <a:rPr lang="ko-KR" altLang="en-US" dirty="0" smtClean="0"/>
              <a:t>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9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188</Words>
  <Application>Microsoft Office PowerPoint</Application>
  <PresentationFormat>사용자 지정</PresentationFormat>
  <Paragraphs>49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30</cp:revision>
  <dcterms:created xsi:type="dcterms:W3CDTF">2020-02-03T12:27:32Z</dcterms:created>
  <dcterms:modified xsi:type="dcterms:W3CDTF">2020-02-04T09:19:33Z</dcterms:modified>
</cp:coreProperties>
</file>