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41" r:id="rId4"/>
    <p:sldId id="342" r:id="rId5"/>
    <p:sldId id="343" r:id="rId6"/>
    <p:sldId id="288" r:id="rId7"/>
    <p:sldId id="289" r:id="rId8"/>
    <p:sldId id="290" r:id="rId9"/>
    <p:sldId id="291" r:id="rId10"/>
    <p:sldId id="309" r:id="rId11"/>
    <p:sldId id="310" r:id="rId12"/>
    <p:sldId id="311" r:id="rId13"/>
    <p:sldId id="312" r:id="rId14"/>
    <p:sldId id="350" r:id="rId15"/>
    <p:sldId id="327" r:id="rId16"/>
    <p:sldId id="345" r:id="rId17"/>
    <p:sldId id="329" r:id="rId18"/>
    <p:sldId id="346" r:id="rId19"/>
    <p:sldId id="331" r:id="rId20"/>
    <p:sldId id="332" r:id="rId21"/>
    <p:sldId id="333" r:id="rId22"/>
    <p:sldId id="344" r:id="rId23"/>
    <p:sldId id="334" r:id="rId24"/>
    <p:sldId id="33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2166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66501"/>
              </p:ext>
            </p:extLst>
          </p:nvPr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1763</Words>
  <Application>Microsoft Office PowerPoint</Application>
  <PresentationFormat>와이드스크린</PresentationFormat>
  <Paragraphs>1008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58</cp:revision>
  <dcterms:created xsi:type="dcterms:W3CDTF">2020-02-03T12:27:32Z</dcterms:created>
  <dcterms:modified xsi:type="dcterms:W3CDTF">2020-02-13T09:02:41Z</dcterms:modified>
</cp:coreProperties>
</file>