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14A8-680C-475E-9845-D2574DCF0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1575DB-AB57-4D6B-B3C6-85A3A3DF3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E9A14-A1F4-4937-B76E-86263CA9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A6D37-8FD6-4813-B2AA-FFCDB078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4E69D-90F5-4538-84FD-4452907E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F8FB-5EA2-46AB-B7A2-3F3C829A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A4040-61F2-4DBD-8B4D-B0F32E75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E36BE-B5D9-4B19-85EE-613D2519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993EC-DA47-4BA5-AD4B-A0B53F34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7C681-4259-459A-A323-EA865335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8D920D-4A8D-4E75-A0C0-29C9DD733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B91A8B-180B-4B90-8715-3954B1AE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DC35A-54BD-427D-9F6F-20E68FE3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1044C-D412-4DC8-B791-75F3AC2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2E4A6-6CEE-42C2-9CCD-242E972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8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C8038-00C4-4AF4-89E3-52B7C40F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4ABC5-A3BF-4F73-8F0A-9E538606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69455-6B08-42C0-A7AE-46D8D21A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7CCE6-36CD-4947-84D4-A1C0A1BA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ED560-B107-4235-854C-E7EE4553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E807-4EDD-4D0E-914D-53A4AE2F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871B9-CCB7-4F4A-8BF5-FADC55F9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3A89D-13AA-44EF-BBF9-FA3E1D2C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81811-05EA-490E-9407-D6114AD3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9A0DC-91DD-435F-ADB6-38A50954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1EB1-115B-4CDA-819D-9A68A0C1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E9BDD-C1A7-4EF5-A934-788681C31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90701-C322-43B6-89ED-575CE498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611AE-5DF6-40C6-A06A-757C5A67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BC18F-F6B7-42F1-8859-8453962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2F085-50A3-47A4-A342-EE5D60EC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EFE2-40AE-4EC4-A149-F90665F6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A3E1B-AEBC-4766-A22A-640C50A9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4275B-CEB9-4CC1-A257-D941460D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B2C5EB-C583-4141-B2DD-8243292D9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859E4-4F4F-4169-AB63-16B838B9F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677C2-34DD-42A0-B6AA-7EC6D72B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E8274B-B7B4-42E5-BE08-A4304716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B3849-0891-4CE3-B5E2-B2900F4E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7A5D7-3D9B-4963-A3B5-9C4190C3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600B1-DAF0-4C5B-BB46-B096F16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1A3AB3-FCF4-4D1B-B017-5C0627D4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0814B4-7EE3-4605-ADFA-2B0978A1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0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8DD0A5-379B-46D1-8FDD-3389941F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283D1-B40C-4C50-A505-5BBA2FCA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E4BFB-6C04-4BA7-AC7B-02B12B07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5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9F785-7561-41B3-B3F1-5A1C2FB7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D9696-DD16-4E34-80EE-A93CA8A6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744DA-D8E6-47D1-96E4-626EEC795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0AD7E-33BA-427C-8FB1-9ADC8506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45477-A6A1-4275-BF60-47D899E7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97A46-ED88-4F2A-8294-643BF7A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7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8D99F-BF66-489C-86EE-6C137A84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D06216-ADAE-40B0-B184-F2A1866E7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EF6DA-E116-4162-AB72-2D6D5172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E3E67-A345-41BD-B23F-CC7144EA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6868E-5797-4E25-9228-30CF2442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3C2F5-F16F-4F21-BF97-5657808D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9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BDE2BB-EEF7-454B-9764-83466DAD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9D7A4-6AF7-4ED8-AF36-3881C206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F1AB5-9106-484D-9251-6EBFC1758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B9F8-FEAD-4210-A7ED-3530646A82F8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D3A9C-3DC7-446B-BB81-DB9983149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4AE61-5BC9-43E5-9D67-37ABF04E1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3E83-6B73-45E9-82B3-D6A248BC4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스크린샷, 개이(가) 표시된 사진&#10;&#10;자동 생성된 설명">
            <a:extLst>
              <a:ext uri="{FF2B5EF4-FFF2-40B4-BE49-F238E27FC236}">
                <a16:creationId xmlns:a16="http://schemas.microsoft.com/office/drawing/2014/main" id="{84543322-D121-4A08-B9C1-51F00C3FB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74700" cy="3763500"/>
          </a:xfrm>
          <a:prstGeom prst="rect">
            <a:avLst/>
          </a:prstGeom>
        </p:spPr>
      </p:pic>
      <p:pic>
        <p:nvPicPr>
          <p:cNvPr id="7" name="그림 6" descr="휴대폰, 전화, 노트북, 쥐고있는이(가) 표시된 사진&#10;&#10;자동 생성된 설명">
            <a:extLst>
              <a:ext uri="{FF2B5EF4-FFF2-40B4-BE49-F238E27FC236}">
                <a16:creationId xmlns:a16="http://schemas.microsoft.com/office/drawing/2014/main" id="{8C598E25-6B1A-472A-B94E-117974FD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89" y="4309807"/>
            <a:ext cx="2857899" cy="16956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59366E7-D045-4506-947F-C153EAAB1A53}"/>
              </a:ext>
            </a:extLst>
          </p:cNvPr>
          <p:cNvSpPr/>
          <p:nvPr/>
        </p:nvSpPr>
        <p:spPr>
          <a:xfrm>
            <a:off x="1554702" y="4812122"/>
            <a:ext cx="1775727" cy="69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77D33-85CA-4CA9-A1B0-2CEEE5917B1F}"/>
              </a:ext>
            </a:extLst>
          </p:cNvPr>
          <p:cNvSpPr/>
          <p:nvPr/>
        </p:nvSpPr>
        <p:spPr>
          <a:xfrm>
            <a:off x="1391145" y="4565686"/>
            <a:ext cx="1939284" cy="174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40C667-A7A8-447B-87F0-53CFD11EEB3A}"/>
              </a:ext>
            </a:extLst>
          </p:cNvPr>
          <p:cNvCxnSpPr>
            <a:cxnSpLocks/>
          </p:cNvCxnSpPr>
          <p:nvPr/>
        </p:nvCxnSpPr>
        <p:spPr>
          <a:xfrm>
            <a:off x="10193019" y="3523693"/>
            <a:ext cx="1764484" cy="1422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5991456-9947-43D4-99CC-4C384F3D48C3}"/>
              </a:ext>
            </a:extLst>
          </p:cNvPr>
          <p:cNvSpPr/>
          <p:nvPr/>
        </p:nvSpPr>
        <p:spPr>
          <a:xfrm>
            <a:off x="8403126" y="1099820"/>
            <a:ext cx="2592200" cy="11038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Jquery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cdn</a:t>
            </a:r>
            <a:r>
              <a:rPr lang="ko-KR" altLang="en-US" sz="1200" dirty="0"/>
              <a:t>을 통해 </a:t>
            </a:r>
            <a:r>
              <a:rPr lang="en-US" altLang="ko-KR" sz="1200" dirty="0"/>
              <a:t>visual</a:t>
            </a:r>
            <a:r>
              <a:rPr lang="ko-KR" altLang="en-US" sz="1200" dirty="0"/>
              <a:t>클래스에 </a:t>
            </a:r>
            <a:r>
              <a:rPr lang="en-US" altLang="ko-KR" sz="1200" dirty="0"/>
              <a:t>slick</a:t>
            </a:r>
            <a:r>
              <a:rPr lang="ko-KR" altLang="en-US" sz="1200" dirty="0"/>
              <a:t>사이트의 </a:t>
            </a:r>
            <a:r>
              <a:rPr lang="en-US" altLang="ko-KR" sz="1200" dirty="0" err="1"/>
              <a:t>css</a:t>
            </a:r>
            <a:r>
              <a:rPr lang="ko-KR" altLang="en-US" sz="1200" dirty="0"/>
              <a:t>와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라이브러리 </a:t>
            </a:r>
            <a:r>
              <a:rPr lang="en-US" altLang="ko-KR" sz="1200" dirty="0"/>
              <a:t>API</a:t>
            </a:r>
            <a:r>
              <a:rPr lang="ko-KR" altLang="en-US" sz="1200" dirty="0"/>
              <a:t>사용해 </a:t>
            </a:r>
            <a:r>
              <a:rPr lang="ko-KR" altLang="en-US" sz="1200" dirty="0" err="1"/>
              <a:t>이미지슬라이드</a:t>
            </a:r>
            <a:r>
              <a:rPr lang="ko-KR" altLang="en-US" sz="1200" dirty="0"/>
              <a:t> 구현</a:t>
            </a:r>
            <a:r>
              <a:rPr lang="en-US" altLang="ko-KR" sz="1200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2D437B6-DEDC-4801-8706-52AB0AC084DD}"/>
              </a:ext>
            </a:extLst>
          </p:cNvPr>
          <p:cNvSpPr/>
          <p:nvPr/>
        </p:nvSpPr>
        <p:spPr>
          <a:xfrm>
            <a:off x="5124377" y="1757771"/>
            <a:ext cx="2592200" cy="1103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autoplay</a:t>
            </a:r>
            <a:r>
              <a:rPr lang="en-US" altLang="ko-KR" sz="1000" dirty="0">
                <a:solidFill>
                  <a:schemeClr val="tx1"/>
                </a:solidFill>
              </a:rPr>
              <a:t>, fade, </a:t>
            </a:r>
            <a:r>
              <a:rPr lang="en-US" altLang="ko-KR" sz="1000" dirty="0" err="1">
                <a:solidFill>
                  <a:schemeClr val="tx1"/>
                </a:solidFill>
              </a:rPr>
              <a:t>autoplayspeed</a:t>
            </a:r>
            <a:r>
              <a:rPr lang="ko-KR" altLang="en-US" sz="1000" dirty="0">
                <a:solidFill>
                  <a:schemeClr val="tx1"/>
                </a:solidFill>
              </a:rPr>
              <a:t>라는 함수를 실행하여 이미지가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초마다 자동으로 </a:t>
            </a:r>
            <a:r>
              <a:rPr lang="ko-KR" altLang="en-US" sz="1000" dirty="0" err="1">
                <a:solidFill>
                  <a:schemeClr val="tx1"/>
                </a:solidFill>
              </a:rPr>
              <a:t>페이드형식으로</a:t>
            </a:r>
            <a:r>
              <a:rPr lang="ko-KR" altLang="en-US" sz="1000" dirty="0">
                <a:solidFill>
                  <a:schemeClr val="tx1"/>
                </a:solidFill>
              </a:rPr>
              <a:t> 넘어가고 이미지에 마우스 커서를 </a:t>
            </a:r>
            <a:r>
              <a:rPr lang="ko-KR" altLang="en-US" sz="1000" dirty="0" err="1">
                <a:solidFill>
                  <a:schemeClr val="tx1"/>
                </a:solidFill>
              </a:rPr>
              <a:t>올려둘</a:t>
            </a:r>
            <a:r>
              <a:rPr lang="ko-KR" altLang="en-US" sz="1000" dirty="0">
                <a:solidFill>
                  <a:schemeClr val="tx1"/>
                </a:solidFill>
              </a:rPr>
              <a:t> 경우 </a:t>
            </a:r>
            <a:r>
              <a:rPr lang="en-US" altLang="ko-KR" sz="1000" dirty="0" err="1">
                <a:solidFill>
                  <a:schemeClr val="tx1"/>
                </a:solidFill>
              </a:rPr>
              <a:t>autoplay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false</a:t>
            </a:r>
            <a:r>
              <a:rPr lang="ko-KR" altLang="en-US" sz="1000" dirty="0">
                <a:solidFill>
                  <a:schemeClr val="tx1"/>
                </a:solidFill>
              </a:rPr>
              <a:t>값이 되어 이미지가 넘어가지 않게 된다</a:t>
            </a:r>
          </a:p>
        </p:txBody>
      </p:sp>
      <p:pic>
        <p:nvPicPr>
          <p:cNvPr id="20" name="그림 19" descr="테이블, 앉아있는, 화면, 검은색이(가) 표시된 사진&#10;&#10;자동 생성된 설명">
            <a:extLst>
              <a:ext uri="{FF2B5EF4-FFF2-40B4-BE49-F238E27FC236}">
                <a16:creationId xmlns:a16="http://schemas.microsoft.com/office/drawing/2014/main" id="{AC94BBE8-2935-45CC-B7BB-E79CB6166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48" y="4309807"/>
            <a:ext cx="5344271" cy="190526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97F000-60D8-49B8-84CD-E4357F93A877}"/>
              </a:ext>
            </a:extLst>
          </p:cNvPr>
          <p:cNvCxnSpPr>
            <a:cxnSpLocks/>
          </p:cNvCxnSpPr>
          <p:nvPr/>
        </p:nvCxnSpPr>
        <p:spPr>
          <a:xfrm flipV="1">
            <a:off x="8403126" y="3090428"/>
            <a:ext cx="2911752" cy="1771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AD36F6-9D47-4C10-970D-587248C1EE80}"/>
              </a:ext>
            </a:extLst>
          </p:cNvPr>
          <p:cNvSpPr/>
          <p:nvPr/>
        </p:nvSpPr>
        <p:spPr>
          <a:xfrm>
            <a:off x="5576188" y="4309807"/>
            <a:ext cx="1524407" cy="24956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1753645-34DD-419C-877A-D30E556BCC1D}"/>
              </a:ext>
            </a:extLst>
          </p:cNvPr>
          <p:cNvCxnSpPr>
            <a:endCxn id="24" idx="1"/>
          </p:cNvCxnSpPr>
          <p:nvPr/>
        </p:nvCxnSpPr>
        <p:spPr>
          <a:xfrm flipV="1">
            <a:off x="3330429" y="4434590"/>
            <a:ext cx="2245759" cy="23071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C46C669-BF82-4B3D-BBB5-A0D6A855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0" t="1981" r="-519" b="31011"/>
          <a:stretch/>
        </p:blipFill>
        <p:spPr>
          <a:xfrm>
            <a:off x="2038525" y="343949"/>
            <a:ext cx="1845158" cy="2074580"/>
          </a:xfrm>
          <a:prstGeom prst="rect">
            <a:avLst/>
          </a:prstGeom>
        </p:spPr>
      </p:pic>
      <p:pic>
        <p:nvPicPr>
          <p:cNvPr id="7" name="그림 6" descr="앉아있는이(가) 표시된 사진&#10;&#10;자동 생성된 설명">
            <a:extLst>
              <a:ext uri="{FF2B5EF4-FFF2-40B4-BE49-F238E27FC236}">
                <a16:creationId xmlns:a16="http://schemas.microsoft.com/office/drawing/2014/main" id="{DE8F2A06-FFD2-453C-9EE8-48FBEF5BC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3490405"/>
            <a:ext cx="7860990" cy="2545746"/>
          </a:xfrm>
          <a:prstGeom prst="rect">
            <a:avLst/>
          </a:prstGeom>
        </p:spPr>
      </p:pic>
      <p:pic>
        <p:nvPicPr>
          <p:cNvPr id="9" name="그림 8" descr="텔레비전, 화면, 모니터, 앉아있는이(가) 표시된 사진&#10;&#10;자동 생성된 설명">
            <a:extLst>
              <a:ext uri="{FF2B5EF4-FFF2-40B4-BE49-F238E27FC236}">
                <a16:creationId xmlns:a16="http://schemas.microsoft.com/office/drawing/2014/main" id="{32D9EFC4-16DB-4549-B6E5-19FFDEE1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382204"/>
            <a:ext cx="7860990" cy="25457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EF01B0-BB6B-483E-8952-D5673DF38891}"/>
              </a:ext>
            </a:extLst>
          </p:cNvPr>
          <p:cNvSpPr/>
          <p:nvPr/>
        </p:nvSpPr>
        <p:spPr>
          <a:xfrm>
            <a:off x="4339117" y="5699733"/>
            <a:ext cx="1979520" cy="274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84DA85-CF45-444D-B6BB-BD0487B7CF9E}"/>
              </a:ext>
            </a:extLst>
          </p:cNvPr>
          <p:cNvSpPr/>
          <p:nvPr/>
        </p:nvSpPr>
        <p:spPr>
          <a:xfrm>
            <a:off x="4339118" y="5410663"/>
            <a:ext cx="1289740" cy="26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38FB-FE79-4A04-AEB8-7FC13539E1F8}"/>
              </a:ext>
            </a:extLst>
          </p:cNvPr>
          <p:cNvSpPr/>
          <p:nvPr/>
        </p:nvSpPr>
        <p:spPr>
          <a:xfrm>
            <a:off x="2097248" y="715838"/>
            <a:ext cx="1409350" cy="15659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392DBF-9225-4263-A34A-4DCCE0F809AF}"/>
              </a:ext>
            </a:extLst>
          </p:cNvPr>
          <p:cNvSpPr/>
          <p:nvPr/>
        </p:nvSpPr>
        <p:spPr>
          <a:xfrm>
            <a:off x="4331010" y="3843127"/>
            <a:ext cx="754446" cy="26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3C0AB1-5B84-489E-B3F6-D63013BD5F45}"/>
              </a:ext>
            </a:extLst>
          </p:cNvPr>
          <p:cNvSpPr/>
          <p:nvPr/>
        </p:nvSpPr>
        <p:spPr>
          <a:xfrm>
            <a:off x="2237064" y="371212"/>
            <a:ext cx="1064004" cy="2832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F20809-FC1A-4729-B74C-41EE3FCC3F96}"/>
              </a:ext>
            </a:extLst>
          </p:cNvPr>
          <p:cNvSpPr/>
          <p:nvPr/>
        </p:nvSpPr>
        <p:spPr>
          <a:xfrm>
            <a:off x="2038525" y="343948"/>
            <a:ext cx="1535185" cy="2013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BDE6D8-ED89-4DA0-A586-FD7C18E0E9AE}"/>
              </a:ext>
            </a:extLst>
          </p:cNvPr>
          <p:cNvSpPr/>
          <p:nvPr/>
        </p:nvSpPr>
        <p:spPr>
          <a:xfrm>
            <a:off x="4331010" y="3490405"/>
            <a:ext cx="678945" cy="342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81F9D8-0A10-4875-AEC0-7EBF448E1622}"/>
              </a:ext>
            </a:extLst>
          </p:cNvPr>
          <p:cNvSpPr/>
          <p:nvPr/>
        </p:nvSpPr>
        <p:spPr>
          <a:xfrm>
            <a:off x="4331010" y="4132197"/>
            <a:ext cx="1425565" cy="2635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9892BA-84CC-4ED7-8873-685DA91BDFB1}"/>
              </a:ext>
            </a:extLst>
          </p:cNvPr>
          <p:cNvSpPr/>
          <p:nvPr/>
        </p:nvSpPr>
        <p:spPr>
          <a:xfrm>
            <a:off x="4339117" y="5108311"/>
            <a:ext cx="2038243" cy="271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2060E9-340A-4920-B09F-85BE312C4D9D}"/>
              </a:ext>
            </a:extLst>
          </p:cNvPr>
          <p:cNvSpPr/>
          <p:nvPr/>
        </p:nvSpPr>
        <p:spPr>
          <a:xfrm>
            <a:off x="4339117" y="4766074"/>
            <a:ext cx="1568460" cy="271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B65B56-5E0F-44E4-8D17-81BB9FC9CCEA}"/>
              </a:ext>
            </a:extLst>
          </p:cNvPr>
          <p:cNvSpPr/>
          <p:nvPr/>
        </p:nvSpPr>
        <p:spPr>
          <a:xfrm>
            <a:off x="501837" y="4165597"/>
            <a:ext cx="3381847" cy="10067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Display:none</a:t>
            </a:r>
            <a:r>
              <a:rPr lang="ko-KR" altLang="en-US" sz="1000" dirty="0">
                <a:solidFill>
                  <a:schemeClr val="tx1"/>
                </a:solidFill>
              </a:rPr>
              <a:t>으로 평소에는 화면에 보이지 않도록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부모클래스</a:t>
            </a:r>
            <a:r>
              <a:rPr lang="en-US" altLang="ko-KR" sz="1000" dirty="0">
                <a:solidFill>
                  <a:schemeClr val="tx1"/>
                </a:solidFill>
              </a:rPr>
              <a:t>:hover .</a:t>
            </a:r>
            <a:r>
              <a:rPr lang="ko-KR" altLang="en-US" sz="1000" dirty="0">
                <a:solidFill>
                  <a:schemeClr val="tx1"/>
                </a:solidFill>
              </a:rPr>
              <a:t>자식클래스</a:t>
            </a:r>
            <a:r>
              <a:rPr lang="en-US" altLang="ko-KR" sz="1000" dirty="0">
                <a:solidFill>
                  <a:schemeClr val="tx1"/>
                </a:solidFill>
              </a:rPr>
              <a:t>{</a:t>
            </a:r>
            <a:r>
              <a:rPr lang="en-US" altLang="ko-KR" sz="1000" dirty="0" err="1">
                <a:solidFill>
                  <a:schemeClr val="tx1"/>
                </a:solidFill>
              </a:rPr>
              <a:t>display:block</a:t>
            </a:r>
            <a:r>
              <a:rPr lang="en-US" altLang="ko-KR" sz="1000" dirty="0">
                <a:solidFill>
                  <a:schemeClr val="tx1"/>
                </a:solidFill>
              </a:rPr>
              <a:t>;}</a:t>
            </a:r>
            <a:r>
              <a:rPr lang="ko-KR" altLang="en-US" sz="1000" dirty="0">
                <a:solidFill>
                  <a:schemeClr val="tx1"/>
                </a:solidFill>
              </a:rPr>
              <a:t>로 마우스 </a:t>
            </a:r>
            <a:r>
              <a:rPr lang="ko-KR" altLang="en-US" sz="1000" dirty="0" err="1">
                <a:solidFill>
                  <a:schemeClr val="tx1"/>
                </a:solidFill>
              </a:rPr>
              <a:t>오버시</a:t>
            </a:r>
            <a:r>
              <a:rPr lang="ko-KR" altLang="en-US" sz="1000" dirty="0">
                <a:solidFill>
                  <a:schemeClr val="tx1"/>
                </a:solidFill>
              </a:rPr>
              <a:t> 다시 자식요소들이 보이도록 설정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927B6C-5B32-43E5-A2D1-7AD40FF9BCD2}"/>
              </a:ext>
            </a:extLst>
          </p:cNvPr>
          <p:cNvSpPr/>
          <p:nvPr/>
        </p:nvSpPr>
        <p:spPr>
          <a:xfrm>
            <a:off x="501837" y="2713817"/>
            <a:ext cx="3389955" cy="9186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D87D8A-2687-4CE5-97E7-EDFE2CF31062}"/>
              </a:ext>
            </a:extLst>
          </p:cNvPr>
          <p:cNvSpPr/>
          <p:nvPr/>
        </p:nvSpPr>
        <p:spPr>
          <a:xfrm>
            <a:off x="493729" y="5516226"/>
            <a:ext cx="3389955" cy="109483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59E2B0-8CEB-43F0-9ECC-83B6ADA7D24F}"/>
              </a:ext>
            </a:extLst>
          </p:cNvPr>
          <p:cNvSpPr/>
          <p:nvPr/>
        </p:nvSpPr>
        <p:spPr>
          <a:xfrm>
            <a:off x="4339117" y="392894"/>
            <a:ext cx="2231190" cy="23591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7331CF-2334-4A7F-A002-5F99658530E3}"/>
              </a:ext>
            </a:extLst>
          </p:cNvPr>
          <p:cNvSpPr/>
          <p:nvPr/>
        </p:nvSpPr>
        <p:spPr>
          <a:xfrm>
            <a:off x="5009955" y="673701"/>
            <a:ext cx="2231190" cy="235912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D92ED-0372-4B8E-AE8B-B35F2B7E4BA2}"/>
              </a:ext>
            </a:extLst>
          </p:cNvPr>
          <p:cNvSpPr/>
          <p:nvPr/>
        </p:nvSpPr>
        <p:spPr>
          <a:xfrm>
            <a:off x="5261765" y="955787"/>
            <a:ext cx="2503802" cy="235912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987A2F-CDD7-4FF9-94BC-6060652EE518}"/>
              </a:ext>
            </a:extLst>
          </p:cNvPr>
          <p:cNvSpPr/>
          <p:nvPr/>
        </p:nvSpPr>
        <p:spPr>
          <a:xfrm>
            <a:off x="5494544" y="5412095"/>
            <a:ext cx="1515243" cy="271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C42BA26-9DD9-4411-A08C-F1765C6CBED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883684" y="4668960"/>
            <a:ext cx="3357461" cy="7986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ED040BB-D0C1-4463-8115-EFF992B32988}"/>
              </a:ext>
            </a:extLst>
          </p:cNvPr>
          <p:cNvCxnSpPr>
            <a:cxnSpLocks/>
          </p:cNvCxnSpPr>
          <p:nvPr/>
        </p:nvCxnSpPr>
        <p:spPr>
          <a:xfrm flipV="1">
            <a:off x="3891791" y="4378232"/>
            <a:ext cx="2023893" cy="27911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4404A545-DF94-42DD-9E00-A72FBE328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4" y="304911"/>
            <a:ext cx="1371791" cy="64779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B3A2F3B-CC0D-4C33-942C-31FD17CF2481}"/>
              </a:ext>
            </a:extLst>
          </p:cNvPr>
          <p:cNvSpPr/>
          <p:nvPr/>
        </p:nvSpPr>
        <p:spPr>
          <a:xfrm>
            <a:off x="417395" y="392894"/>
            <a:ext cx="1064004" cy="2832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4CABCA7-E0C1-4952-BE5E-16FD29582666}"/>
              </a:ext>
            </a:extLst>
          </p:cNvPr>
          <p:cNvSpPr/>
          <p:nvPr/>
        </p:nvSpPr>
        <p:spPr>
          <a:xfrm>
            <a:off x="194362" y="343948"/>
            <a:ext cx="1535185" cy="2013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D0A87B-78D5-4424-8A30-AD9BE3E8A29C}"/>
              </a:ext>
            </a:extLst>
          </p:cNvPr>
          <p:cNvSpPr/>
          <p:nvPr/>
        </p:nvSpPr>
        <p:spPr>
          <a:xfrm>
            <a:off x="249459" y="727842"/>
            <a:ext cx="1409350" cy="15659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80D972-5214-47AF-A7E6-43F18BA441B1}"/>
              </a:ext>
            </a:extLst>
          </p:cNvPr>
          <p:cNvSpPr txBox="1"/>
          <p:nvPr/>
        </p:nvSpPr>
        <p:spPr>
          <a:xfrm>
            <a:off x="276058" y="27912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오버 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1182C2-EFAC-4DCE-914E-5F48500832A2}"/>
              </a:ext>
            </a:extLst>
          </p:cNvPr>
          <p:cNvSpPr txBox="1"/>
          <p:nvPr/>
        </p:nvSpPr>
        <p:spPr>
          <a:xfrm>
            <a:off x="2137870" y="29884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오버 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B42DA6-6BE7-4B94-998A-832CB1B35796}"/>
              </a:ext>
            </a:extLst>
          </p:cNvPr>
          <p:cNvSpPr txBox="1"/>
          <p:nvPr/>
        </p:nvSpPr>
        <p:spPr>
          <a:xfrm>
            <a:off x="4339117" y="60310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HTML</a:t>
            </a:r>
            <a:r>
              <a:rPr lang="ko-KR" altLang="en-US" sz="1200" dirty="0"/>
              <a:t>코드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2D3D17-4C2B-4841-833B-3A268DE1C7C7}"/>
              </a:ext>
            </a:extLst>
          </p:cNvPr>
          <p:cNvSpPr txBox="1"/>
          <p:nvPr/>
        </p:nvSpPr>
        <p:spPr>
          <a:xfrm>
            <a:off x="4298092" y="3160070"/>
            <a:ext cx="137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CSS</a:t>
            </a:r>
            <a:r>
              <a:rPr lang="ko-KR" altLang="en-US" sz="12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2443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83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김찬준</cp:lastModifiedBy>
  <cp:revision>8</cp:revision>
  <dcterms:created xsi:type="dcterms:W3CDTF">2020-02-18T14:49:07Z</dcterms:created>
  <dcterms:modified xsi:type="dcterms:W3CDTF">2020-02-18T16:48:03Z</dcterms:modified>
</cp:coreProperties>
</file>