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3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3" y="2313051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5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4" y="3044280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4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2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4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399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98</Words>
  <Application>Microsoft Office PowerPoint</Application>
  <PresentationFormat>사용자 지정</PresentationFormat>
  <Paragraphs>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20</cp:revision>
  <dcterms:created xsi:type="dcterms:W3CDTF">2020-02-03T12:27:32Z</dcterms:created>
  <dcterms:modified xsi:type="dcterms:W3CDTF">2020-02-04T04:10:47Z</dcterms:modified>
</cp:coreProperties>
</file>