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86" r:id="rId8"/>
    <p:sldId id="285" r:id="rId9"/>
    <p:sldId id="290" r:id="rId10"/>
    <p:sldId id="289" r:id="rId11"/>
    <p:sldId id="292" r:id="rId12"/>
    <p:sldId id="291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BF0A11D-D064-411D-BBBB-1B062FD7D715}"/>
              </a:ext>
            </a:extLst>
          </p:cNvPr>
          <p:cNvCxnSpPr>
            <a:cxnSpLocks/>
          </p:cNvCxnSpPr>
          <p:nvPr/>
        </p:nvCxnSpPr>
        <p:spPr>
          <a:xfrm>
            <a:off x="8880683" y="2997709"/>
            <a:ext cx="2319435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1976F42-28D9-4748-9CC9-0B281BD5857B}"/>
              </a:ext>
            </a:extLst>
          </p:cNvPr>
          <p:cNvGrpSpPr/>
          <p:nvPr/>
        </p:nvGrpSpPr>
        <p:grpSpPr>
          <a:xfrm>
            <a:off x="8897925" y="2748316"/>
            <a:ext cx="1670380" cy="215444"/>
            <a:chOff x="8952168" y="2748316"/>
            <a:chExt cx="1670380" cy="21544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78812E-5175-4B83-8E15-D641B59364B8}"/>
                </a:ext>
              </a:extLst>
            </p:cNvPr>
            <p:cNvSpPr txBox="1"/>
            <p:nvPr/>
          </p:nvSpPr>
          <p:spPr>
            <a:xfrm>
              <a:off x="9096168" y="2748316"/>
              <a:ext cx="15263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아래 항목에 전체동의 합니다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A5ABBC3-9B95-40AA-AF4E-6FEB47085AD2}"/>
                </a:ext>
              </a:extLst>
            </p:cNvPr>
            <p:cNvGrpSpPr/>
            <p:nvPr/>
          </p:nvGrpSpPr>
          <p:grpSpPr>
            <a:xfrm>
              <a:off x="8952168" y="2786919"/>
              <a:ext cx="144000" cy="144000"/>
              <a:chOff x="5291091" y="577049"/>
              <a:chExt cx="182712" cy="182712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2E7067D-4D7C-4AF9-9AEF-3358C6DBE673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271C2873-2E36-4377-ABFC-65FED26648A4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3D2575FC-D420-4E72-9A39-A694A4A1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3D5A5A46-5197-412D-8111-ED38092A6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107EDA6-328B-4A2E-A873-0517D2762C98}"/>
              </a:ext>
            </a:extLst>
          </p:cNvPr>
          <p:cNvGrpSpPr/>
          <p:nvPr/>
        </p:nvGrpSpPr>
        <p:grpSpPr>
          <a:xfrm>
            <a:off x="8897925" y="3069626"/>
            <a:ext cx="1883579" cy="215444"/>
            <a:chOff x="8952168" y="3067514"/>
            <a:chExt cx="1883579" cy="21544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B6EF57-564B-4EF5-B506-C5B3EAE7EB76}"/>
                </a:ext>
              </a:extLst>
            </p:cNvPr>
            <p:cNvSpPr txBox="1"/>
            <p:nvPr/>
          </p:nvSpPr>
          <p:spPr>
            <a:xfrm>
              <a:off x="9096168" y="3067514"/>
              <a:ext cx="1739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본인은 만 </a:t>
              </a:r>
              <a:r>
                <a:rPr lang="en-US" altLang="ko-KR" sz="800" dirty="0"/>
                <a:t>14</a:t>
              </a:r>
              <a:r>
                <a:rPr lang="ko-KR" altLang="en-US" sz="800" dirty="0"/>
                <a:t>세 이상입니다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D9D0EFC-9698-4E89-B062-B2BA3FF01D8D}"/>
                </a:ext>
              </a:extLst>
            </p:cNvPr>
            <p:cNvGrpSpPr/>
            <p:nvPr/>
          </p:nvGrpSpPr>
          <p:grpSpPr>
            <a:xfrm>
              <a:off x="8952168" y="3103236"/>
              <a:ext cx="144000" cy="144000"/>
              <a:chOff x="5291091" y="577049"/>
              <a:chExt cx="182712" cy="182712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2AEF1EA-6BAE-40A0-8356-0E853F1849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C5D5F2FB-2446-452F-963C-7D0C595C1CE4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8E365C35-341A-46B0-BF33-BB3E5DFDF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375584B1-3AEC-4356-88A2-5B18F3E31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6DC41D0-51FF-48A3-809C-39B2E88C743E}"/>
              </a:ext>
            </a:extLst>
          </p:cNvPr>
          <p:cNvGrpSpPr/>
          <p:nvPr/>
        </p:nvGrpSpPr>
        <p:grpSpPr>
          <a:xfrm>
            <a:off x="8897925" y="3390936"/>
            <a:ext cx="1938081" cy="215444"/>
            <a:chOff x="8952168" y="3397400"/>
            <a:chExt cx="1938081" cy="21544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D9ED40-40D5-4948-B988-B2624171BEDF}"/>
                </a:ext>
              </a:extLst>
            </p:cNvPr>
            <p:cNvSpPr txBox="1"/>
            <p:nvPr/>
          </p:nvSpPr>
          <p:spPr>
            <a:xfrm>
              <a:off x="9096168" y="3397400"/>
              <a:ext cx="17940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서비스 이용약관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09D0711-8CC5-42A1-98AE-8F4BA8217E20}"/>
                </a:ext>
              </a:extLst>
            </p:cNvPr>
            <p:cNvGrpSpPr/>
            <p:nvPr/>
          </p:nvGrpSpPr>
          <p:grpSpPr>
            <a:xfrm>
              <a:off x="8952168" y="3433122"/>
              <a:ext cx="144000" cy="144000"/>
              <a:chOff x="5291091" y="577049"/>
              <a:chExt cx="182712" cy="182712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8A5ACFE-5512-4405-BA44-B13C4522B729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ABB7634A-16BC-4E0B-9791-E912A6C3C56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09ACE1D2-43D8-4B72-A7D6-75FB8DA4F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FB3387F-FB52-42C8-98F1-CF6684B07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DE7491C-6AF5-4880-93DB-1E998A4089D3}"/>
              </a:ext>
            </a:extLst>
          </p:cNvPr>
          <p:cNvGrpSpPr/>
          <p:nvPr/>
        </p:nvGrpSpPr>
        <p:grpSpPr>
          <a:xfrm>
            <a:off x="8897925" y="3712246"/>
            <a:ext cx="2077543" cy="215444"/>
            <a:chOff x="8952168" y="3725230"/>
            <a:chExt cx="2077543" cy="21544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C82F22-7703-433A-B8BD-C6E222318967}"/>
                </a:ext>
              </a:extLst>
            </p:cNvPr>
            <p:cNvSpPr txBox="1"/>
            <p:nvPr/>
          </p:nvSpPr>
          <p:spPr>
            <a:xfrm>
              <a:off x="9096168" y="3725230"/>
              <a:ext cx="19335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 수집 이용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F1851D4-BE48-4C62-8B48-B850714D235E}"/>
                </a:ext>
              </a:extLst>
            </p:cNvPr>
            <p:cNvGrpSpPr/>
            <p:nvPr/>
          </p:nvGrpSpPr>
          <p:grpSpPr>
            <a:xfrm>
              <a:off x="8952168" y="3760952"/>
              <a:ext cx="144000" cy="144000"/>
              <a:chOff x="5291091" y="577049"/>
              <a:chExt cx="182712" cy="182712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43A98BC2-387E-41A9-A3A5-7B85D6342AB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4BF72E20-014F-4F6B-940A-9783D4178909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5167DB2E-510E-425D-B42C-F141B0841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72901E6E-29FB-48D6-8ABD-C8E10A72A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7ECA2EF-6511-4E60-866E-845755EB3760}"/>
              </a:ext>
            </a:extLst>
          </p:cNvPr>
          <p:cNvGrpSpPr/>
          <p:nvPr/>
        </p:nvGrpSpPr>
        <p:grpSpPr>
          <a:xfrm>
            <a:off x="8897925" y="4033556"/>
            <a:ext cx="2451042" cy="215444"/>
            <a:chOff x="8952168" y="4030378"/>
            <a:chExt cx="2451042" cy="21544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A349C8-FC04-45CA-BD8D-67EBB42B08F7}"/>
                </a:ext>
              </a:extLst>
            </p:cNvPr>
            <p:cNvSpPr txBox="1"/>
            <p:nvPr/>
          </p:nvSpPr>
          <p:spPr>
            <a:xfrm>
              <a:off x="9096168" y="4030378"/>
              <a:ext cx="2307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안전보상지원 프로그램약관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B626189-9D35-40B2-82EC-9C2E130C02D0}"/>
                </a:ext>
              </a:extLst>
            </p:cNvPr>
            <p:cNvGrpSpPr/>
            <p:nvPr/>
          </p:nvGrpSpPr>
          <p:grpSpPr>
            <a:xfrm>
              <a:off x="8952168" y="4066100"/>
              <a:ext cx="144000" cy="144000"/>
              <a:chOff x="5291091" y="577049"/>
              <a:chExt cx="182712" cy="182712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CB9B5A06-82DE-4302-B8EE-10526806BA58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45188AF3-A8AB-411D-A332-B7154D4E09AD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76491FCB-5A1E-4067-967A-5343BB2B4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39363924-F233-41E2-8B94-3B22A6B5A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8F091DF-5A98-43BF-A33E-ED8833A90A88}"/>
              </a:ext>
            </a:extLst>
          </p:cNvPr>
          <p:cNvGrpSpPr/>
          <p:nvPr/>
        </p:nvGrpSpPr>
        <p:grpSpPr>
          <a:xfrm>
            <a:off x="8897925" y="4354866"/>
            <a:ext cx="2348450" cy="215444"/>
            <a:chOff x="8952168" y="4339996"/>
            <a:chExt cx="2348450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89EF2DD-2EDD-4452-B50F-128C0BAA3B17}"/>
                </a:ext>
              </a:extLst>
            </p:cNvPr>
            <p:cNvSpPr txBox="1"/>
            <p:nvPr/>
          </p:nvSpPr>
          <p:spPr>
            <a:xfrm>
              <a:off x="9096168" y="4339996"/>
              <a:ext cx="2204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위치기반서비스 이용약관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0EE9F56-D7F5-411E-9D18-98AFF66EF19B}"/>
                </a:ext>
              </a:extLst>
            </p:cNvPr>
            <p:cNvGrpSpPr/>
            <p:nvPr/>
          </p:nvGrpSpPr>
          <p:grpSpPr>
            <a:xfrm>
              <a:off x="8952168" y="4375718"/>
              <a:ext cx="144000" cy="144000"/>
              <a:chOff x="5291091" y="577049"/>
              <a:chExt cx="182712" cy="182712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00615255-91F6-4C4E-ABB1-B45375E5933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6CB0789B-1BCE-416D-B4BC-A8E1FE9C7F17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D2A0F505-D3B0-4F01-8E53-0CA68C085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04214CDF-BF48-41D7-AC98-2FEABD16D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739F4A-256C-42D9-9240-588E6E085D2F}"/>
              </a:ext>
            </a:extLst>
          </p:cNvPr>
          <p:cNvGrpSpPr/>
          <p:nvPr/>
        </p:nvGrpSpPr>
        <p:grpSpPr>
          <a:xfrm>
            <a:off x="8897925" y="4676177"/>
            <a:ext cx="2152883" cy="215444"/>
            <a:chOff x="8952168" y="4676177"/>
            <a:chExt cx="2152883" cy="21544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AFE078-D381-47A8-A426-4DC1C33E882D}"/>
                </a:ext>
              </a:extLst>
            </p:cNvPr>
            <p:cNvSpPr txBox="1"/>
            <p:nvPr/>
          </p:nvSpPr>
          <p:spPr>
            <a:xfrm>
              <a:off x="9096168" y="4676177"/>
              <a:ext cx="20088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이벤트 및 마케팅 정보 수신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선택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54AFCF-490E-479A-BE62-6474B5DDAB99}"/>
                </a:ext>
              </a:extLst>
            </p:cNvPr>
            <p:cNvGrpSpPr/>
            <p:nvPr/>
          </p:nvGrpSpPr>
          <p:grpSpPr>
            <a:xfrm>
              <a:off x="8952168" y="4711899"/>
              <a:ext cx="144000" cy="144000"/>
              <a:chOff x="5291091" y="577049"/>
              <a:chExt cx="182712" cy="182712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BB291A8C-104B-4DCF-9961-288D9FEB750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679299CF-FEE8-40F8-A5F4-509FA1BCC4E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783EA1F-E81B-4614-8AF5-BC4E9CAA7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4F12B213-C445-41A8-A0FE-A8D4F8FBA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155721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45195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D91FC-E3FD-43AE-A028-584FD09DDAA2}"/>
              </a:ext>
            </a:extLst>
          </p:cNvPr>
          <p:cNvSpPr/>
          <p:nvPr/>
        </p:nvSpPr>
        <p:spPr>
          <a:xfrm>
            <a:off x="2392639" y="265083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80802-B074-4295-B601-3A4FF472B89F}"/>
              </a:ext>
            </a:extLst>
          </p:cNvPr>
          <p:cNvSpPr/>
          <p:nvPr/>
        </p:nvSpPr>
        <p:spPr>
          <a:xfrm>
            <a:off x="5854617" y="3088616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3A15B-62B9-4053-B656-83394F5EDBA1}"/>
              </a:ext>
            </a:extLst>
          </p:cNvPr>
          <p:cNvSpPr/>
          <p:nvPr/>
        </p:nvSpPr>
        <p:spPr>
          <a:xfrm>
            <a:off x="2392639" y="309340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7A5C8-8FDD-43DD-A1C9-CC8F5DE4A3A1}"/>
              </a:ext>
            </a:extLst>
          </p:cNvPr>
          <p:cNvSpPr txBox="1"/>
          <p:nvPr/>
        </p:nvSpPr>
        <p:spPr>
          <a:xfrm>
            <a:off x="1672639" y="265083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A34A8-FE73-4AFB-89DD-C92996D2EE29}"/>
              </a:ext>
            </a:extLst>
          </p:cNvPr>
          <p:cNvSpPr txBox="1"/>
          <p:nvPr/>
        </p:nvSpPr>
        <p:spPr>
          <a:xfrm>
            <a:off x="1489828" y="3093405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A134C-B34D-4C26-9734-B6B78AF259B6}"/>
              </a:ext>
            </a:extLst>
          </p:cNvPr>
          <p:cNvSpPr txBox="1"/>
          <p:nvPr/>
        </p:nvSpPr>
        <p:spPr>
          <a:xfrm>
            <a:off x="4586674" y="3088616"/>
            <a:ext cx="1261884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DF9C70-B68B-4DA2-AB8A-EC57BB8AD627}"/>
              </a:ext>
            </a:extLst>
          </p:cNvPr>
          <p:cNvSpPr txBox="1"/>
          <p:nvPr/>
        </p:nvSpPr>
        <p:spPr>
          <a:xfrm>
            <a:off x="1842841" y="3538006"/>
            <a:ext cx="543739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ECFD99-D8C0-49D0-AA0C-94171191C0F3}"/>
              </a:ext>
            </a:extLst>
          </p:cNvPr>
          <p:cNvSpPr txBox="1"/>
          <p:nvPr/>
        </p:nvSpPr>
        <p:spPr>
          <a:xfrm>
            <a:off x="1304232" y="398646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AA3484-F9DA-46BB-B48F-D8FDCACBAC90}"/>
              </a:ext>
            </a:extLst>
          </p:cNvPr>
          <p:cNvSpPr txBox="1"/>
          <p:nvPr/>
        </p:nvSpPr>
        <p:spPr>
          <a:xfrm>
            <a:off x="1483769" y="4879603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우편번호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0129B-326C-4EF1-AF63-AB2069804B88}"/>
              </a:ext>
            </a:extLst>
          </p:cNvPr>
          <p:cNvSpPr txBox="1"/>
          <p:nvPr/>
        </p:nvSpPr>
        <p:spPr>
          <a:xfrm>
            <a:off x="1483769" y="5322634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기본주소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7CD39-7ADB-45EB-B6DD-23BEB7FA5C18}"/>
              </a:ext>
            </a:extLst>
          </p:cNvPr>
          <p:cNvSpPr txBox="1"/>
          <p:nvPr/>
        </p:nvSpPr>
        <p:spPr>
          <a:xfrm>
            <a:off x="4945746" y="5322634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상세주소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A31C1-035F-4CF7-96F9-E1BC2B0B650B}"/>
              </a:ext>
            </a:extLst>
          </p:cNvPr>
          <p:cNvSpPr txBox="1"/>
          <p:nvPr/>
        </p:nvSpPr>
        <p:spPr>
          <a:xfrm>
            <a:off x="1663305" y="4431062"/>
            <a:ext cx="723275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이메일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B80500-12F4-4311-B319-4C1EAA3BD103}"/>
              </a:ext>
            </a:extLst>
          </p:cNvPr>
          <p:cNvSpPr/>
          <p:nvPr/>
        </p:nvSpPr>
        <p:spPr>
          <a:xfrm>
            <a:off x="2392639" y="3538006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315F80-8718-457F-B744-4E353FA59E67}"/>
              </a:ext>
            </a:extLst>
          </p:cNvPr>
          <p:cNvSpPr/>
          <p:nvPr/>
        </p:nvSpPr>
        <p:spPr>
          <a:xfrm>
            <a:off x="2392639" y="397619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33314C-A24C-406D-96D2-BC5F95FAE097}"/>
              </a:ext>
            </a:extLst>
          </p:cNvPr>
          <p:cNvSpPr txBox="1"/>
          <p:nvPr/>
        </p:nvSpPr>
        <p:spPr>
          <a:xfrm>
            <a:off x="4945747" y="39864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인증번호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63E480-A50E-4F72-B7FA-4FC9993C2283}"/>
              </a:ext>
            </a:extLst>
          </p:cNvPr>
          <p:cNvSpPr/>
          <p:nvPr/>
        </p:nvSpPr>
        <p:spPr>
          <a:xfrm>
            <a:off x="5854617" y="397619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A7C614-B70C-4D6E-BF23-1A84B29D34D6}"/>
              </a:ext>
            </a:extLst>
          </p:cNvPr>
          <p:cNvSpPr/>
          <p:nvPr/>
        </p:nvSpPr>
        <p:spPr>
          <a:xfrm>
            <a:off x="2392639" y="4428688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3AD506-326D-4F71-AACF-3763C0617637}"/>
              </a:ext>
            </a:extLst>
          </p:cNvPr>
          <p:cNvSpPr/>
          <p:nvPr/>
        </p:nvSpPr>
        <p:spPr>
          <a:xfrm>
            <a:off x="2392639" y="487328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72D3A7-1AA8-4FD9-B62C-E7A6223925ED}"/>
              </a:ext>
            </a:extLst>
          </p:cNvPr>
          <p:cNvSpPr/>
          <p:nvPr/>
        </p:nvSpPr>
        <p:spPr>
          <a:xfrm>
            <a:off x="2392639" y="532608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6EDB8B-7CC5-4535-8EE9-38F4593390A8}"/>
              </a:ext>
            </a:extLst>
          </p:cNvPr>
          <p:cNvSpPr/>
          <p:nvPr/>
        </p:nvSpPr>
        <p:spPr>
          <a:xfrm>
            <a:off x="5848557" y="532608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0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67885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79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97AB81-FBB8-4FA0-BD52-8838D884D98C}"/>
              </a:ext>
            </a:extLst>
          </p:cNvPr>
          <p:cNvSpPr txBox="1"/>
          <p:nvPr/>
        </p:nvSpPr>
        <p:spPr>
          <a:xfrm>
            <a:off x="2696406" y="321190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아이디 찾기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C27A0E-090D-4FBF-B216-C5B281DE2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7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283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최민기</cp:lastModifiedBy>
  <cp:revision>40</cp:revision>
  <dcterms:created xsi:type="dcterms:W3CDTF">2020-02-03T12:27:32Z</dcterms:created>
  <dcterms:modified xsi:type="dcterms:W3CDTF">2020-02-04T15:05:06Z</dcterms:modified>
</cp:coreProperties>
</file>