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337" r:id="rId5"/>
    <p:sldId id="338" r:id="rId6"/>
    <p:sldId id="339" r:id="rId7"/>
    <p:sldId id="287" r:id="rId8"/>
    <p:sldId id="293" r:id="rId9"/>
    <p:sldId id="298" r:id="rId10"/>
    <p:sldId id="299" r:id="rId11"/>
    <p:sldId id="300" r:id="rId12"/>
    <p:sldId id="303" r:id="rId13"/>
    <p:sldId id="301" r:id="rId14"/>
    <p:sldId id="302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6" r:id="rId23"/>
    <p:sldId id="334" r:id="rId24"/>
    <p:sldId id="335" r:id="rId25"/>
    <p:sldId id="341" r:id="rId26"/>
    <p:sldId id="342" r:id="rId27"/>
    <p:sldId id="343" r:id="rId28"/>
    <p:sldId id="288" r:id="rId29"/>
    <p:sldId id="289" r:id="rId30"/>
    <p:sldId id="290" r:id="rId31"/>
    <p:sldId id="291" r:id="rId32"/>
    <p:sldId id="309" r:id="rId33"/>
    <p:sldId id="310" r:id="rId34"/>
    <p:sldId id="311" r:id="rId35"/>
    <p:sldId id="312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40" r:id="rId47"/>
    <p:sldId id="280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0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xmlns="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xmlns="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xmlns="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xmlns="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xmlns="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xmlns="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xmlns="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xmlns="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xmlns="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xmlns="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xmlns="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xmlns="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xmlns="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xmlns="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xmlns="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xmlns="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xmlns="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xmlns="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xmlns="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xmlns="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xmlns="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xmlns="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xmlns="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xmlns="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xmlns="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xmlns="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xmlns="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xmlns="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기간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예약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회원탈퇴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36CA0BB0-D53F-444B-BBC5-594E514C7055}"/>
              </a:ext>
            </a:extLst>
          </p:cNvPr>
          <p:cNvSpPr/>
          <p:nvPr/>
        </p:nvSpPr>
        <p:spPr>
          <a:xfrm>
            <a:off x="1944724" y="551611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1896AB80-C16D-4ECB-B5EF-CCFE38A92504}"/>
              </a:ext>
            </a:extLst>
          </p:cNvPr>
          <p:cNvSpPr/>
          <p:nvPr/>
        </p:nvSpPr>
        <p:spPr>
          <a:xfrm>
            <a:off x="4495880" y="5522818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800" dirty="0" smtClean="0">
                <a:solidFill>
                  <a:schemeClr val="tx1"/>
                </a:solidFill>
              </a:rPr>
              <a:t> 정보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8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보호자 </a:t>
            </a:r>
            <a:r>
              <a:rPr lang="ko-KR" altLang="en-US" dirty="0"/>
              <a:t>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37831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예약확인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55994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13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맡아줄 사람을 찾아보세요</a:t>
            </a:r>
            <a:r>
              <a:rPr lang="en-US" altLang="ko-KR" sz="1200" smtClean="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 리스트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지도로 위치 표시</a:t>
            </a:r>
            <a:endParaRPr lang="en-US" altLang="ko-KR" sz="1600" smtClean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878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시터검색</a:t>
            </a:r>
            <a:r>
              <a:rPr lang="en-US" altLang="ko-KR" smtClean="0"/>
              <a:t>-&gt;</a:t>
            </a:r>
            <a:r>
              <a:rPr lang="ko-KR" altLang="en-US" smtClean="0"/>
              <a:t>검색결과</a:t>
            </a:r>
            <a:r>
              <a:rPr lang="en-US" altLang="ko-KR" smtClean="0"/>
              <a:t>(</a:t>
            </a:r>
            <a:r>
              <a:rPr lang="ko-KR" altLang="en-US" smtClean="0"/>
              <a:t>앱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맡아줄 사람을 찾아보세요</a:t>
            </a:r>
            <a:r>
              <a:rPr lang="en-US" altLang="ko-KR" sz="1200" smtClean="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 리스트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지도로 위치 표시</a:t>
            </a:r>
            <a:endParaRPr lang="en-US" altLang="ko-KR" sz="1600" smtClean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4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</a:t>
            </a:r>
            <a:r>
              <a:rPr lang="ko-KR" altLang="en-US" smtClean="0"/>
              <a:t>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기간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예약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181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182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99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20005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22422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62193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48329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79506"/>
              </p:ext>
            </p:extLst>
          </p:nvPr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05535"/>
              </p:ext>
            </p:extLst>
          </p:nvPr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15755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778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27934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3155236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1664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35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</a:t>
                      </a:r>
                      <a:endParaRPr lang="en-US" altLang="ko-KR" sz="1600" b="0" i="0" u="none" strike="noStrike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3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1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20077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6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467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장거리 이동서비스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CA5277D-CDFE-4E61-9255-3F18834B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6826"/>
              </p:ext>
            </p:extLst>
          </p:nvPr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예약조회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이동서비스 예약신청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3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</a:t>
                      </a: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endParaRPr lang="en-US" altLang="ko-KR" sz="1600" b="0" i="0" u="none" strike="noStrike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2896</Words>
  <Application>Microsoft Office PowerPoint</Application>
  <PresentationFormat>사용자 지정</PresentationFormat>
  <Paragraphs>1579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507-14</cp:lastModifiedBy>
  <cp:revision>39</cp:revision>
  <dcterms:created xsi:type="dcterms:W3CDTF">2020-02-03T12:27:32Z</dcterms:created>
  <dcterms:modified xsi:type="dcterms:W3CDTF">2020-02-06T07:47:28Z</dcterms:modified>
</cp:coreProperties>
</file>