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1" r:id="rId4"/>
    <p:sldId id="283" r:id="rId5"/>
    <p:sldId id="286" r:id="rId6"/>
    <p:sldId id="287" r:id="rId7"/>
    <p:sldId id="285" r:id="rId8"/>
    <p:sldId id="298" r:id="rId9"/>
    <p:sldId id="299" r:id="rId10"/>
    <p:sldId id="300" r:id="rId11"/>
    <p:sldId id="303" r:id="rId12"/>
    <p:sldId id="301" r:id="rId13"/>
    <p:sldId id="302" r:id="rId14"/>
    <p:sldId id="304" r:id="rId15"/>
    <p:sldId id="305" r:id="rId16"/>
    <p:sldId id="306" r:id="rId17"/>
    <p:sldId id="307" r:id="rId18"/>
    <p:sldId id="308" r:id="rId19"/>
    <p:sldId id="288" r:id="rId20"/>
    <p:sldId id="289" r:id="rId21"/>
    <p:sldId id="290" r:id="rId22"/>
    <p:sldId id="291" r:id="rId23"/>
    <p:sldId id="309" r:id="rId24"/>
    <p:sldId id="310" r:id="rId25"/>
    <p:sldId id="311" r:id="rId26"/>
    <p:sldId id="312" r:id="rId27"/>
    <p:sldId id="280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8D9"/>
    <a:srgbClr val="FFCD2F"/>
    <a:srgbClr val="FFE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7" d="100"/>
          <a:sy n="77" d="100"/>
        </p:scale>
        <p:origin x="60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E4632-E9C2-430D-8860-5B6713419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16A487-29F9-4EB6-A4BF-CF7F6C176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58794D-BF22-4D43-9B43-3407B073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20-02-05 [Wed]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CF189C-4CDA-41C3-A048-F232B4C4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F061BA-CD52-4A93-9968-2D177FB09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52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E2F226-2DB6-4832-A3E8-E1A82BC84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E32266-CD01-4901-8FE7-5010FC070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18B274-9924-4562-A19B-0EF8383C8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20-02-05 [Wed]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ABDFFA-1327-4FDA-A13E-DCF7D4AB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941122-80C3-410F-B4B5-38B3C974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855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39004B4-A2BB-4353-9490-3CFBF08BE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E252EA-6994-4BCF-9119-33B60AFB1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5F8584-D66D-4296-852C-CFABE2A75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20-02-05 [Wed]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8C3D8F-5F5B-47A5-9BBC-6F058C6EC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72ED3D-DC97-4CF5-A83F-A0F4CD5D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0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78CD97-4610-41D5-9293-07E4F7EF8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761A08-28DB-4E61-B23C-47F9FF94B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0B1E4E-9D0C-4F38-8350-90F7893A1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20-02-05 [Wed]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B51119-FFCC-46AF-9F51-2823DEF4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5C2C86-356F-4ACF-9EEC-3B3D8462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748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78962-7159-4DAF-9E07-D4AC9AFA9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B5D699-135E-49BA-9606-CB890CD5D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17AFA4-E80B-48F1-B566-3D5FA0DC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20-02-05 [Wed]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C7227-51F8-4DD4-93DC-2046C220B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23AE0C-87AE-419F-8C21-C05064D5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88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53F05C-1B53-4997-8D4F-574B40BFB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EE759F-A91E-45FB-BC0F-52B204A43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A814ED-B083-468B-A3B1-B0834E8C8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7DEBD2-BAE9-4C14-A7E8-517148C1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20-02-05 [Wed]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72D31F-47DB-4B78-B8CC-AB9D0A4D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B67971-49C1-46A6-BFE1-F14E5E9F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26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246B1-789C-445A-A33C-EE193AF6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0DCCE6-A432-4D2A-810A-99E8AFAD1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D0CEB2-1187-4252-AD05-8D872A1D3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AE31809-3F66-4FEC-8D60-2F4D07A12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3AB223-7027-45B7-A59D-E463A79FD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2A2B8DD-7358-465C-8CC1-F71D7DE0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20-02-05 [Wed]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010038-A30A-4B64-BB25-7C3590F3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054B27-799F-4A0D-8BE0-631E52465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36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85E51C-A240-4608-92DA-E50F807F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B851E15-AFBE-4FC3-8B78-027D54EB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20-02-05 [Wed]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EBB580-75E4-48D4-AEF3-E10C58CF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32AC2E-0C50-4FB0-8820-A7AC6BDE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438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C192448-72D9-4BA8-A3A5-92798106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20-02-05 [Wed]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A464358-B5B5-49B6-9CA3-2BE74CF8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606F01-6E92-4C16-A968-94433D12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97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9915E-4301-4868-A5EC-6F607A83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07BFFD-DC79-4CFE-A2B2-BACA06190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00C531-2EB8-4478-9A6C-4CD6FE675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9102F9-10D2-4689-A3F0-BD4C60934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20-02-05 [Wed]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F39764-04A1-4A55-9A18-7F042A00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225F41-6CDF-4265-BBB3-81FCF28F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18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595260-FA6D-4888-ADF7-F499EEC9C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3A50628-D8CA-4077-960A-F39CE72B4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E7AA03-FBD8-4A50-A92B-5AC38CFD2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D9E59A-44BD-4C8B-A629-A61BC819D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20-02-05 [Wed]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2B7321-A165-476B-A4ED-83B77427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F02D81-149F-45ED-BBC5-576EF049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391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38525D4-1253-4608-9D52-B7981AC4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5AEAAA-7600-4903-ACEF-1D36CDCD2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C8EC6A-27D7-4EF9-B45D-C2D39B14F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3136C-5D2A-4CBD-8BD6-8F11B10EE7D9}" type="datetimeFigureOut">
              <a:rPr lang="ko-KR" altLang="en-US" smtClean="0"/>
              <a:t>20-02-05 [Wed]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0EB541-017D-4B3F-9895-2DFE884EA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440F6D-AE56-4BC9-B00D-4A215980C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78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2.png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6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12.png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84DAC65C-FE20-4D6D-AFFA-57D16B16F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396" y="4420175"/>
            <a:ext cx="9144000" cy="439020"/>
          </a:xfrm>
        </p:spPr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PET SITTER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8A568A6-F904-4025-9A14-67F5B32BB4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81" b="26217"/>
          <a:stretch/>
        </p:blipFill>
        <p:spPr>
          <a:xfrm>
            <a:off x="1523604" y="3147967"/>
            <a:ext cx="9144793" cy="1163642"/>
          </a:xfrm>
          <a:prstGeom prst="rect">
            <a:avLst/>
          </a:prstGeom>
        </p:spPr>
      </p:pic>
      <p:sp>
        <p:nvSpPr>
          <p:cNvPr id="6" name="正方形/長方形 1">
            <a:extLst>
              <a:ext uri="{FF2B5EF4-FFF2-40B4-BE49-F238E27FC236}">
                <a16:creationId xmlns:a16="http://schemas.microsoft.com/office/drawing/2014/main" id="{3DB5B2C5-F5B3-4CC9-BEAC-DB38B7D18AB0}"/>
              </a:ext>
            </a:extLst>
          </p:cNvPr>
          <p:cNvSpPr/>
          <p:nvPr/>
        </p:nvSpPr>
        <p:spPr>
          <a:xfrm>
            <a:off x="1699724" y="2313053"/>
            <a:ext cx="8792555" cy="2654711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CD73FB-6A8C-4053-8E55-05DD338095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00" y="1404203"/>
            <a:ext cx="1800000" cy="180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48E1B1-BE68-4CDF-B1A5-546E3D5FD453}"/>
              </a:ext>
            </a:extLst>
          </p:cNvPr>
          <p:cNvSpPr txBox="1"/>
          <p:nvPr/>
        </p:nvSpPr>
        <p:spPr>
          <a:xfrm>
            <a:off x="4488686" y="5115243"/>
            <a:ext cx="3389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조 김형준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전현규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최민기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한송우</a:t>
            </a:r>
          </a:p>
        </p:txBody>
      </p:sp>
    </p:spTree>
    <p:extLst>
      <p:ext uri="{BB962C8B-B14F-4D97-AF65-F5344CB8AC3E}">
        <p14:creationId xmlns:p14="http://schemas.microsoft.com/office/powerpoint/2010/main" val="702663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 찾기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D558B93-576E-49BD-A1DF-A82C5870B448}"/>
              </a:ext>
            </a:extLst>
          </p:cNvPr>
          <p:cNvSpPr/>
          <p:nvPr/>
        </p:nvSpPr>
        <p:spPr>
          <a:xfrm>
            <a:off x="2320315" y="3116414"/>
            <a:ext cx="4351571" cy="23880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09BF372-DA70-4198-B7DA-153AF988B7F3}"/>
              </a:ext>
            </a:extLst>
          </p:cNvPr>
          <p:cNvSpPr/>
          <p:nvPr/>
        </p:nvSpPr>
        <p:spPr>
          <a:xfrm>
            <a:off x="3784813" y="3645950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ABD6E8-C233-4CB3-A1FE-F2249F5A9579}"/>
              </a:ext>
            </a:extLst>
          </p:cNvPr>
          <p:cNvSpPr txBox="1"/>
          <p:nvPr/>
        </p:nvSpPr>
        <p:spPr>
          <a:xfrm>
            <a:off x="3064813" y="3645950"/>
            <a:ext cx="720000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아이디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D49968-80A8-4E4B-A335-7AFF6CDEA4D8}"/>
              </a:ext>
            </a:extLst>
          </p:cNvPr>
          <p:cNvSpPr txBox="1"/>
          <p:nvPr/>
        </p:nvSpPr>
        <p:spPr>
          <a:xfrm>
            <a:off x="2696406" y="4062851"/>
            <a:ext cx="1082348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휴대폰번호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24D303F-14FF-4E5A-9729-31BA2B7D0763}"/>
              </a:ext>
            </a:extLst>
          </p:cNvPr>
          <p:cNvSpPr/>
          <p:nvPr/>
        </p:nvSpPr>
        <p:spPr>
          <a:xfrm>
            <a:off x="3784813" y="4052582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324916" y="4088582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A4EFDCE-77D7-4351-98AF-C3C52E38BCEF}"/>
              </a:ext>
            </a:extLst>
          </p:cNvPr>
          <p:cNvSpPr/>
          <p:nvPr/>
        </p:nvSpPr>
        <p:spPr>
          <a:xfrm>
            <a:off x="3784813" y="4459679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98A6F7-E8CD-4FE2-9471-7C2693D557B1}"/>
              </a:ext>
            </a:extLst>
          </p:cNvPr>
          <p:cNvSpPr txBox="1"/>
          <p:nvPr/>
        </p:nvSpPr>
        <p:spPr>
          <a:xfrm>
            <a:off x="2875943" y="446779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인증번호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3905735" y="4962617"/>
            <a:ext cx="1180730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확인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96406" y="3211905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비밀번호찾기</a:t>
            </a:r>
            <a:endParaRPr lang="ko-KR" altLang="en-US" sz="16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26168D9-25C6-4BD5-A34F-16F9D3262B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011" y="3237182"/>
            <a:ext cx="287438" cy="288000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8853632" y="3561452"/>
            <a:ext cx="2319292" cy="257491"/>
            <a:chOff x="8853632" y="3561452"/>
            <a:chExt cx="2319292" cy="25749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A39D1D2-6993-47C8-B206-5F24137F65F3}"/>
                </a:ext>
              </a:extLst>
            </p:cNvPr>
            <p:cNvSpPr txBox="1"/>
            <p:nvPr/>
          </p:nvSpPr>
          <p:spPr>
            <a:xfrm>
              <a:off x="8853632" y="3561452"/>
              <a:ext cx="889987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휴대폰번호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12D4D8D-0ADC-4521-A3FB-8C99B905DB23}"/>
                </a:ext>
              </a:extLst>
            </p:cNvPr>
            <p:cNvSpPr/>
            <p:nvPr/>
          </p:nvSpPr>
          <p:spPr>
            <a:xfrm>
              <a:off x="9743619" y="3566943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8994696" y="4440136"/>
            <a:ext cx="2178227" cy="252000"/>
            <a:chOff x="8994696" y="4440136"/>
            <a:chExt cx="2178227" cy="25200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54102B0-1FC6-4BB5-9EC2-96E1C1C6B9D3}"/>
                </a:ext>
              </a:extLst>
            </p:cNvPr>
            <p:cNvSpPr/>
            <p:nvPr/>
          </p:nvSpPr>
          <p:spPr>
            <a:xfrm>
              <a:off x="9743618" y="4440136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E2ED6AA-2EA4-4B4E-8E17-7E28C5CCCFCB}"/>
                </a:ext>
              </a:extLst>
            </p:cNvPr>
            <p:cNvSpPr txBox="1"/>
            <p:nvPr/>
          </p:nvSpPr>
          <p:spPr>
            <a:xfrm>
              <a:off x="8994696" y="4440136"/>
              <a:ext cx="748923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인증번호</a:t>
              </a: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58EF894-179B-407C-95C7-DBE73F217BFF}"/>
              </a:ext>
            </a:extLst>
          </p:cNvPr>
          <p:cNvSpPr/>
          <p:nvPr/>
        </p:nvSpPr>
        <p:spPr>
          <a:xfrm>
            <a:off x="9743619" y="4003540"/>
            <a:ext cx="1429304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56ADB9-A0DD-425C-A5B8-AB58E3DE5BAB}"/>
              </a:ext>
            </a:extLst>
          </p:cNvPr>
          <p:cNvSpPr/>
          <p:nvPr/>
        </p:nvSpPr>
        <p:spPr>
          <a:xfrm>
            <a:off x="9500400" y="4962617"/>
            <a:ext cx="1080000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확인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8937615" y="2653528"/>
            <a:ext cx="1633167" cy="338554"/>
            <a:chOff x="8937615" y="2653528"/>
            <a:chExt cx="1633167" cy="338554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67C27A0E-090D-4FBF-B216-C5B281DE2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7615" y="2678382"/>
              <a:ext cx="287438" cy="2880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59EE5C3-D579-4CF1-BDF9-7E364B23D4EE}"/>
                </a:ext>
              </a:extLst>
            </p:cNvPr>
            <p:cNvSpPr txBox="1"/>
            <p:nvPr/>
          </p:nvSpPr>
          <p:spPr>
            <a:xfrm>
              <a:off x="9155010" y="2653528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/>
                <a:t>비밀번호찾기</a:t>
              </a:r>
              <a:endParaRPr lang="ko-KR" altLang="en-US" sz="1600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9135760" y="3124855"/>
            <a:ext cx="2037164" cy="256327"/>
            <a:chOff x="9135760" y="3124855"/>
            <a:chExt cx="2037164" cy="256327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BA0B9D7-6CF3-42E4-BB1E-5D41FEBB96FD}"/>
                </a:ext>
              </a:extLst>
            </p:cNvPr>
            <p:cNvSpPr/>
            <p:nvPr/>
          </p:nvSpPr>
          <p:spPr>
            <a:xfrm>
              <a:off x="9743619" y="3124855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EABD6E8-C233-4CB3-A1FE-F2249F5A9579}"/>
                </a:ext>
              </a:extLst>
            </p:cNvPr>
            <p:cNvSpPr txBox="1"/>
            <p:nvPr/>
          </p:nvSpPr>
          <p:spPr>
            <a:xfrm>
              <a:off x="9135760" y="3129182"/>
              <a:ext cx="60785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아이디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7314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 찾기 </a:t>
            </a:r>
            <a:r>
              <a:rPr lang="en-US" altLang="ko-KR" dirty="0"/>
              <a:t>– </a:t>
            </a:r>
            <a:r>
              <a:rPr lang="ko-KR" altLang="en-US" dirty="0"/>
              <a:t>비밀번호 재설정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D558B93-576E-49BD-A1DF-A82C5870B448}"/>
              </a:ext>
            </a:extLst>
          </p:cNvPr>
          <p:cNvSpPr/>
          <p:nvPr/>
        </p:nvSpPr>
        <p:spPr>
          <a:xfrm>
            <a:off x="2320315" y="3116414"/>
            <a:ext cx="4351571" cy="23880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9225053" y="3339913"/>
            <a:ext cx="1530000" cy="511304"/>
            <a:chOff x="9225053" y="3399182"/>
            <a:chExt cx="1530000" cy="511304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09BF372-DA70-4198-B7DA-153AF988B7F3}"/>
                </a:ext>
              </a:extLst>
            </p:cNvPr>
            <p:cNvSpPr/>
            <p:nvPr/>
          </p:nvSpPr>
          <p:spPr>
            <a:xfrm>
              <a:off x="9325748" y="3658486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EABD6E8-C233-4CB3-A1FE-F2249F5A9579}"/>
                </a:ext>
              </a:extLst>
            </p:cNvPr>
            <p:cNvSpPr txBox="1"/>
            <p:nvPr/>
          </p:nvSpPr>
          <p:spPr>
            <a:xfrm>
              <a:off x="9225053" y="3399182"/>
              <a:ext cx="122180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새로운 비밀번호</a:t>
              </a: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9225053" y="3924684"/>
            <a:ext cx="1530000" cy="504000"/>
            <a:chOff x="9225053" y="4204095"/>
            <a:chExt cx="1530000" cy="50400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D49968-80A8-4E4B-A335-7AFF6CDEA4D8}"/>
                </a:ext>
              </a:extLst>
            </p:cNvPr>
            <p:cNvSpPr txBox="1"/>
            <p:nvPr/>
          </p:nvSpPr>
          <p:spPr>
            <a:xfrm>
              <a:off x="9225053" y="4204095"/>
              <a:ext cx="1031051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비밀번호확인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24D303F-14FF-4E5A-9729-31BA2B7D0763}"/>
                </a:ext>
              </a:extLst>
            </p:cNvPr>
            <p:cNvSpPr/>
            <p:nvPr/>
          </p:nvSpPr>
          <p:spPr>
            <a:xfrm>
              <a:off x="9325748" y="4456095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3905735" y="4962617"/>
            <a:ext cx="1180730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확인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96406" y="3211905"/>
            <a:ext cx="1693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비밀번호 재설정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26168D9-25C6-4BD5-A34F-16F9D3262B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011" y="3237182"/>
            <a:ext cx="287438" cy="28800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56ADB9-A0DD-425C-A5B8-AB58E3DE5BAB}"/>
              </a:ext>
            </a:extLst>
          </p:cNvPr>
          <p:cNvSpPr/>
          <p:nvPr/>
        </p:nvSpPr>
        <p:spPr>
          <a:xfrm>
            <a:off x="9500400" y="4742475"/>
            <a:ext cx="1080000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확인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8937615" y="2712797"/>
            <a:ext cx="1658815" cy="312854"/>
            <a:chOff x="8937615" y="2653528"/>
            <a:chExt cx="1658815" cy="312854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67C27A0E-090D-4FBF-B216-C5B281DE2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7615" y="2678382"/>
              <a:ext cx="287438" cy="2880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59EE5C3-D579-4CF1-BDF9-7E364B23D4EE}"/>
                </a:ext>
              </a:extLst>
            </p:cNvPr>
            <p:cNvSpPr txBox="1"/>
            <p:nvPr/>
          </p:nvSpPr>
          <p:spPr>
            <a:xfrm>
              <a:off x="9155010" y="2653528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비밀번호재설정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2" name="그룹 51"/>
          <p:cNvGrpSpPr/>
          <p:nvPr/>
        </p:nvGrpSpPr>
        <p:grpSpPr>
          <a:xfrm>
            <a:off x="3181879" y="3991529"/>
            <a:ext cx="2933243" cy="722520"/>
            <a:chOff x="2875943" y="3654062"/>
            <a:chExt cx="2933243" cy="722520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E09BF372-DA70-4198-B7DA-153AF988B7F3}"/>
                </a:ext>
              </a:extLst>
            </p:cNvPr>
            <p:cNvSpPr/>
            <p:nvPr/>
          </p:nvSpPr>
          <p:spPr>
            <a:xfrm>
              <a:off x="4379881" y="3654062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EABD6E8-C233-4CB3-A1FE-F2249F5A9579}"/>
                </a:ext>
              </a:extLst>
            </p:cNvPr>
            <p:cNvSpPr txBox="1"/>
            <p:nvPr/>
          </p:nvSpPr>
          <p:spPr>
            <a:xfrm>
              <a:off x="2875943" y="3654062"/>
              <a:ext cx="15039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새로운 비밀번호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FD49968-80A8-4E4B-A335-7AFF6CDEA4D8}"/>
                </a:ext>
              </a:extLst>
            </p:cNvPr>
            <p:cNvSpPr txBox="1"/>
            <p:nvPr/>
          </p:nvSpPr>
          <p:spPr>
            <a:xfrm>
              <a:off x="3117997" y="4062851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비밀번호확인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24D303F-14FF-4E5A-9729-31BA2B7D0763}"/>
                </a:ext>
              </a:extLst>
            </p:cNvPr>
            <p:cNvSpPr/>
            <p:nvPr/>
          </p:nvSpPr>
          <p:spPr>
            <a:xfrm>
              <a:off x="4379881" y="4052582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7169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 </a:t>
            </a:r>
            <a:r>
              <a:rPr lang="en-US" altLang="ko-KR" dirty="0"/>
              <a:t>- </a:t>
            </a:r>
            <a:r>
              <a:rPr lang="ko-KR" altLang="en-US" dirty="0"/>
              <a:t>이용약관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38E8101C-CD9F-4405-83E3-80C679EBD51C}"/>
              </a:ext>
            </a:extLst>
          </p:cNvPr>
          <p:cNvGrpSpPr/>
          <p:nvPr/>
        </p:nvGrpSpPr>
        <p:grpSpPr>
          <a:xfrm>
            <a:off x="2699500" y="2758286"/>
            <a:ext cx="3593201" cy="3149597"/>
            <a:chOff x="3133062" y="2758286"/>
            <a:chExt cx="3593201" cy="3149597"/>
          </a:xfrm>
        </p:grpSpPr>
        <p:sp>
          <p:nvSpPr>
            <p:cNvPr id="14" name="직사각형 13"/>
            <p:cNvSpPr/>
            <p:nvPr/>
          </p:nvSpPr>
          <p:spPr>
            <a:xfrm>
              <a:off x="3133062" y="2758286"/>
              <a:ext cx="3593201" cy="31495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93875" y="2860704"/>
              <a:ext cx="20265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아래 항목에 전체동의 합니다</a:t>
              </a:r>
            </a:p>
          </p:txBody>
        </p:sp>
        <p:cxnSp>
          <p:nvCxnSpPr>
            <p:cNvPr id="16" name="직선 연결선 15"/>
            <p:cNvCxnSpPr>
              <a:cxnSpLocks/>
            </p:cNvCxnSpPr>
            <p:nvPr/>
          </p:nvCxnSpPr>
          <p:spPr>
            <a:xfrm>
              <a:off x="3275837" y="3153620"/>
              <a:ext cx="3307651" cy="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502629" y="3207699"/>
              <a:ext cx="23166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본인은 만 </a:t>
              </a:r>
              <a:r>
                <a:rPr lang="en-US" altLang="ko-KR" sz="1100" dirty="0"/>
                <a:t>14</a:t>
              </a:r>
              <a:r>
                <a:rPr lang="ko-KR" altLang="en-US" sz="1100" dirty="0"/>
                <a:t>세 이상입니다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97851" y="3562132"/>
              <a:ext cx="23903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서비스 이용약관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1788" y="3919854"/>
              <a:ext cx="25811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개인정보 수집 이용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501788" y="4263560"/>
              <a:ext cx="309571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안전보상지원 프로그램약관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493875" y="4611640"/>
              <a:ext cx="29546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위치기반서비스 이용약관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93875" y="4964458"/>
              <a:ext cx="26853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이벤트 및 마케팅 정보 수신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선택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8DA397AC-8EC5-4791-8DEE-47099BBE5C49}"/>
                </a:ext>
              </a:extLst>
            </p:cNvPr>
            <p:cNvGrpSpPr/>
            <p:nvPr/>
          </p:nvGrpSpPr>
          <p:grpSpPr>
            <a:xfrm>
              <a:off x="3311163" y="2894979"/>
              <a:ext cx="182712" cy="182712"/>
              <a:chOff x="5291091" y="577049"/>
              <a:chExt cx="182712" cy="182712"/>
            </a:xfrm>
          </p:grpSpPr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28165C16-198E-4038-BB98-1FFC3116A29A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9F869086-804C-49EB-9177-2271BBA2C4DC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26" name="직선 연결선 25">
                  <a:extLst>
                    <a:ext uri="{FF2B5EF4-FFF2-40B4-BE49-F238E27FC236}">
                      <a16:creationId xmlns:a16="http://schemas.microsoft.com/office/drawing/2014/main" id="{CD98DF17-83F9-4425-AAC8-E6DCF18D8C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id="{88AD4880-D37C-416F-B9FB-EDA05C5059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488126EA-A42B-4D0F-A018-CD6470CC2918}"/>
                </a:ext>
              </a:extLst>
            </p:cNvPr>
            <p:cNvGrpSpPr/>
            <p:nvPr/>
          </p:nvGrpSpPr>
          <p:grpSpPr>
            <a:xfrm>
              <a:off x="3311163" y="3247797"/>
              <a:ext cx="182712" cy="182712"/>
              <a:chOff x="5291091" y="577049"/>
              <a:chExt cx="182712" cy="182712"/>
            </a:xfrm>
          </p:grpSpPr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41CC34A2-F21A-49DC-BD62-8C00CEA023AC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77219D43-E969-47D9-83B4-2018B5635610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F6C263F5-FA7F-45DC-86CF-28DCBAAF62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28690920-9541-44BE-8BFB-DC7743251F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F86AF9FB-321E-4FD7-9A08-2651F42DF962}"/>
                </a:ext>
              </a:extLst>
            </p:cNvPr>
            <p:cNvGrpSpPr/>
            <p:nvPr/>
          </p:nvGrpSpPr>
          <p:grpSpPr>
            <a:xfrm>
              <a:off x="3311163" y="3600615"/>
              <a:ext cx="182712" cy="182712"/>
              <a:chOff x="5291091" y="577049"/>
              <a:chExt cx="182712" cy="182712"/>
            </a:xfrm>
          </p:grpSpPr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B20ED60B-622F-4AC4-AE77-7F56BD277474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7D46A0E4-C683-4ECE-9556-BC21BA9B44F8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51" name="직선 연결선 50">
                  <a:extLst>
                    <a:ext uri="{FF2B5EF4-FFF2-40B4-BE49-F238E27FC236}">
                      <a16:creationId xmlns:a16="http://schemas.microsoft.com/office/drawing/2014/main" id="{BEAFCB6C-AA19-4602-8BA0-20E4F26A47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직선 연결선 51">
                  <a:extLst>
                    <a:ext uri="{FF2B5EF4-FFF2-40B4-BE49-F238E27FC236}">
                      <a16:creationId xmlns:a16="http://schemas.microsoft.com/office/drawing/2014/main" id="{7702268C-1177-4C21-8B96-682E092225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1A7F0BD5-DFFF-41A8-B98A-DD5EDD46BE67}"/>
                </a:ext>
              </a:extLst>
            </p:cNvPr>
            <p:cNvGrpSpPr/>
            <p:nvPr/>
          </p:nvGrpSpPr>
          <p:grpSpPr>
            <a:xfrm>
              <a:off x="3311163" y="3953433"/>
              <a:ext cx="182712" cy="182712"/>
              <a:chOff x="5291091" y="577049"/>
              <a:chExt cx="182712" cy="182712"/>
            </a:xfrm>
          </p:grpSpPr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1FBCC9E5-9E35-4C78-9B19-1B310EA3873F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6E527DF8-8EE6-4C00-AD68-7D15906474BB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62" name="직선 연결선 61">
                  <a:extLst>
                    <a:ext uri="{FF2B5EF4-FFF2-40B4-BE49-F238E27FC236}">
                      <a16:creationId xmlns:a16="http://schemas.microsoft.com/office/drawing/2014/main" id="{6574FE88-E73F-40D3-9CA9-C2F6FED75A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직선 연결선 62">
                  <a:extLst>
                    <a:ext uri="{FF2B5EF4-FFF2-40B4-BE49-F238E27FC236}">
                      <a16:creationId xmlns:a16="http://schemas.microsoft.com/office/drawing/2014/main" id="{BB31369A-4B80-46BA-B82B-75E1A515C0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0E60BC1F-5801-4957-B758-3595DF452C2C}"/>
                </a:ext>
              </a:extLst>
            </p:cNvPr>
            <p:cNvGrpSpPr/>
            <p:nvPr/>
          </p:nvGrpSpPr>
          <p:grpSpPr>
            <a:xfrm>
              <a:off x="3311163" y="4306251"/>
              <a:ext cx="182712" cy="182712"/>
              <a:chOff x="5291091" y="577049"/>
              <a:chExt cx="182712" cy="182712"/>
            </a:xfrm>
          </p:grpSpPr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9502A195-C680-45A2-8C6B-8B817AB3FA85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A1C26731-88D3-496F-B948-C2072EA92A55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67" name="직선 연결선 66">
                  <a:extLst>
                    <a:ext uri="{FF2B5EF4-FFF2-40B4-BE49-F238E27FC236}">
                      <a16:creationId xmlns:a16="http://schemas.microsoft.com/office/drawing/2014/main" id="{0CF5D67D-D2A3-4000-BA9E-AAF446074F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직선 연결선 67">
                  <a:extLst>
                    <a:ext uri="{FF2B5EF4-FFF2-40B4-BE49-F238E27FC236}">
                      <a16:creationId xmlns:a16="http://schemas.microsoft.com/office/drawing/2014/main" id="{38E5935A-EE38-4B5E-BCE3-785A5DE6E5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850E2C6C-77E0-408A-B9E5-5E394FF50045}"/>
                </a:ext>
              </a:extLst>
            </p:cNvPr>
            <p:cNvGrpSpPr/>
            <p:nvPr/>
          </p:nvGrpSpPr>
          <p:grpSpPr>
            <a:xfrm>
              <a:off x="3311163" y="4659069"/>
              <a:ext cx="182712" cy="182712"/>
              <a:chOff x="5291091" y="577049"/>
              <a:chExt cx="182712" cy="182712"/>
            </a:xfrm>
          </p:grpSpPr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02BF96A2-12C0-4EE0-81D0-3B18850A0ADE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1D416587-18C9-413E-A689-9EA12F3A8AD1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72" name="직선 연결선 71">
                  <a:extLst>
                    <a:ext uri="{FF2B5EF4-FFF2-40B4-BE49-F238E27FC236}">
                      <a16:creationId xmlns:a16="http://schemas.microsoft.com/office/drawing/2014/main" id="{81F0CFD3-7F94-4800-81D0-8FBBE2F0B3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연결선 72">
                  <a:extLst>
                    <a:ext uri="{FF2B5EF4-FFF2-40B4-BE49-F238E27FC236}">
                      <a16:creationId xmlns:a16="http://schemas.microsoft.com/office/drawing/2014/main" id="{BEFFECA2-8C28-428D-9694-82C940FE4E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2D6B6E46-0383-41B8-9200-E7E127AEBE72}"/>
                </a:ext>
              </a:extLst>
            </p:cNvPr>
            <p:cNvGrpSpPr/>
            <p:nvPr/>
          </p:nvGrpSpPr>
          <p:grpSpPr>
            <a:xfrm>
              <a:off x="3311163" y="5011887"/>
              <a:ext cx="182712" cy="182712"/>
              <a:chOff x="5291091" y="577049"/>
              <a:chExt cx="182712" cy="182712"/>
            </a:xfrm>
          </p:grpSpPr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83BFE3AC-EEF7-46D6-86B8-1A6A16306B51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6" name="그룹 75">
                <a:extLst>
                  <a:ext uri="{FF2B5EF4-FFF2-40B4-BE49-F238E27FC236}">
                    <a16:creationId xmlns:a16="http://schemas.microsoft.com/office/drawing/2014/main" id="{32139ED5-E515-42D6-BCF6-911E6DE864F3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77" name="직선 연결선 76">
                  <a:extLst>
                    <a:ext uri="{FF2B5EF4-FFF2-40B4-BE49-F238E27FC236}">
                      <a16:creationId xmlns:a16="http://schemas.microsoft.com/office/drawing/2014/main" id="{DE8B91DB-BDB3-44F7-911B-B94C542933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직선 연결선 77">
                  <a:extLst>
                    <a:ext uri="{FF2B5EF4-FFF2-40B4-BE49-F238E27FC236}">
                      <a16:creationId xmlns:a16="http://schemas.microsoft.com/office/drawing/2014/main" id="{34B023F0-C893-45E9-B461-90E971F8D9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4259D690-DECA-43FD-9248-88D3F096A533}"/>
                </a:ext>
              </a:extLst>
            </p:cNvPr>
            <p:cNvSpPr/>
            <p:nvPr/>
          </p:nvSpPr>
          <p:spPr>
            <a:xfrm>
              <a:off x="4279322" y="5382103"/>
              <a:ext cx="1300681" cy="3228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다음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8880683" y="2875321"/>
            <a:ext cx="2468284" cy="2143305"/>
            <a:chOff x="8880683" y="2748316"/>
            <a:chExt cx="2468284" cy="2143305"/>
          </a:xfrm>
        </p:grpSpPr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ABF0A11D-D064-411D-BBBB-1B062FD7D715}"/>
                </a:ext>
              </a:extLst>
            </p:cNvPr>
            <p:cNvCxnSpPr>
              <a:cxnSpLocks/>
            </p:cNvCxnSpPr>
            <p:nvPr/>
          </p:nvCxnSpPr>
          <p:spPr>
            <a:xfrm>
              <a:off x="8880683" y="2997709"/>
              <a:ext cx="2319435" cy="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61976F42-28D9-4748-9CC9-0B281BD5857B}"/>
                </a:ext>
              </a:extLst>
            </p:cNvPr>
            <p:cNvGrpSpPr/>
            <p:nvPr/>
          </p:nvGrpSpPr>
          <p:grpSpPr>
            <a:xfrm>
              <a:off x="8897925" y="2748316"/>
              <a:ext cx="1670380" cy="215444"/>
              <a:chOff x="8952168" y="2748316"/>
              <a:chExt cx="1670380" cy="215444"/>
            </a:xfrm>
          </p:grpSpPr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078812E-5175-4B83-8E15-D641B59364B8}"/>
                  </a:ext>
                </a:extLst>
              </p:cNvPr>
              <p:cNvSpPr txBox="1"/>
              <p:nvPr/>
            </p:nvSpPr>
            <p:spPr>
              <a:xfrm>
                <a:off x="9096168" y="2748316"/>
                <a:ext cx="152638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아래 항목에 전체동의 합니다</a:t>
                </a:r>
              </a:p>
            </p:txBody>
          </p:sp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id="{CA5ABBC3-9B95-40AA-AF4E-6FEB47085AD2}"/>
                  </a:ext>
                </a:extLst>
              </p:cNvPr>
              <p:cNvGrpSpPr/>
              <p:nvPr/>
            </p:nvGrpSpPr>
            <p:grpSpPr>
              <a:xfrm>
                <a:off x="8952168" y="2786919"/>
                <a:ext cx="144000" cy="144000"/>
                <a:chOff x="5291091" y="577049"/>
                <a:chExt cx="182712" cy="182712"/>
              </a:xfrm>
            </p:grpSpPr>
            <p:sp>
              <p:nvSpPr>
                <p:cNvPr id="124" name="타원 123">
                  <a:extLst>
                    <a:ext uri="{FF2B5EF4-FFF2-40B4-BE49-F238E27FC236}">
                      <a16:creationId xmlns:a16="http://schemas.microsoft.com/office/drawing/2014/main" id="{22E7067D-4D7C-4AF9-9AEF-3358C6DBE673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25" name="그룹 124">
                  <a:extLst>
                    <a:ext uri="{FF2B5EF4-FFF2-40B4-BE49-F238E27FC236}">
                      <a16:creationId xmlns:a16="http://schemas.microsoft.com/office/drawing/2014/main" id="{271C2873-2E36-4377-ABFC-65FED26648A4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26" name="직선 연결선 125">
                    <a:extLst>
                      <a:ext uri="{FF2B5EF4-FFF2-40B4-BE49-F238E27FC236}">
                        <a16:creationId xmlns:a16="http://schemas.microsoft.com/office/drawing/2014/main" id="{3D2575FC-D420-4E72-9A39-A694A4A163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직선 연결선 126">
                    <a:extLst>
                      <a:ext uri="{FF2B5EF4-FFF2-40B4-BE49-F238E27FC236}">
                        <a16:creationId xmlns:a16="http://schemas.microsoft.com/office/drawing/2014/main" id="{3D5A5A46-5197-412D-8111-ED38092A6D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4107EDA6-328B-4A2E-A873-0517D2762C98}"/>
                </a:ext>
              </a:extLst>
            </p:cNvPr>
            <p:cNvGrpSpPr/>
            <p:nvPr/>
          </p:nvGrpSpPr>
          <p:grpSpPr>
            <a:xfrm>
              <a:off x="8897925" y="3069626"/>
              <a:ext cx="1883579" cy="215444"/>
              <a:chOff x="8952168" y="3067514"/>
              <a:chExt cx="1883579" cy="215444"/>
            </a:xfrm>
          </p:grpSpPr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93B6EF57-564B-4EF5-B506-C5B3EAE7EB76}"/>
                  </a:ext>
                </a:extLst>
              </p:cNvPr>
              <p:cNvSpPr txBox="1"/>
              <p:nvPr/>
            </p:nvSpPr>
            <p:spPr>
              <a:xfrm>
                <a:off x="9096168" y="3067514"/>
                <a:ext cx="173957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본인은 만 </a:t>
                </a:r>
                <a:r>
                  <a:rPr lang="en-US" altLang="ko-KR" sz="800" dirty="0"/>
                  <a:t>14</a:t>
                </a:r>
                <a:r>
                  <a:rPr lang="ko-KR" altLang="en-US" sz="800" dirty="0"/>
                  <a:t>세 이상입니다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6D9D0EFC-9698-4E89-B062-B2BA3FF01D8D}"/>
                  </a:ext>
                </a:extLst>
              </p:cNvPr>
              <p:cNvGrpSpPr/>
              <p:nvPr/>
            </p:nvGrpSpPr>
            <p:grpSpPr>
              <a:xfrm>
                <a:off x="8952168" y="3103236"/>
                <a:ext cx="144000" cy="144000"/>
                <a:chOff x="5291091" y="577049"/>
                <a:chExt cx="182712" cy="182712"/>
              </a:xfrm>
            </p:grpSpPr>
            <p:sp>
              <p:nvSpPr>
                <p:cNvPr id="120" name="타원 119">
                  <a:extLst>
                    <a:ext uri="{FF2B5EF4-FFF2-40B4-BE49-F238E27FC236}">
                      <a16:creationId xmlns:a16="http://schemas.microsoft.com/office/drawing/2014/main" id="{92AEF1EA-6BAE-40A0-8356-0E853F184974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21" name="그룹 120">
                  <a:extLst>
                    <a:ext uri="{FF2B5EF4-FFF2-40B4-BE49-F238E27FC236}">
                      <a16:creationId xmlns:a16="http://schemas.microsoft.com/office/drawing/2014/main" id="{C5D5F2FB-2446-452F-963C-7D0C595C1CE4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22" name="직선 연결선 121">
                    <a:extLst>
                      <a:ext uri="{FF2B5EF4-FFF2-40B4-BE49-F238E27FC236}">
                        <a16:creationId xmlns:a16="http://schemas.microsoft.com/office/drawing/2014/main" id="{8E365C35-341A-46B0-BF33-BB3E5DFDF5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직선 연결선 122">
                    <a:extLst>
                      <a:ext uri="{FF2B5EF4-FFF2-40B4-BE49-F238E27FC236}">
                        <a16:creationId xmlns:a16="http://schemas.microsoft.com/office/drawing/2014/main" id="{375584B1-3AEC-4356-88A2-5B18F3E311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D6DC41D0-51FF-48A3-809C-39B2E88C743E}"/>
                </a:ext>
              </a:extLst>
            </p:cNvPr>
            <p:cNvGrpSpPr/>
            <p:nvPr/>
          </p:nvGrpSpPr>
          <p:grpSpPr>
            <a:xfrm>
              <a:off x="8897925" y="3390936"/>
              <a:ext cx="1938081" cy="215444"/>
              <a:chOff x="8952168" y="3397400"/>
              <a:chExt cx="1938081" cy="215444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1D9ED40-40D5-4948-B988-B2624171BEDF}"/>
                  </a:ext>
                </a:extLst>
              </p:cNvPr>
              <p:cNvSpPr txBox="1"/>
              <p:nvPr/>
            </p:nvSpPr>
            <p:spPr>
              <a:xfrm>
                <a:off x="9096168" y="3397400"/>
                <a:ext cx="179408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서비스 이용약관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4" name="그룹 93">
                <a:extLst>
                  <a:ext uri="{FF2B5EF4-FFF2-40B4-BE49-F238E27FC236}">
                    <a16:creationId xmlns:a16="http://schemas.microsoft.com/office/drawing/2014/main" id="{609D0711-8CC5-42A1-98AE-8F4BA8217E20}"/>
                  </a:ext>
                </a:extLst>
              </p:cNvPr>
              <p:cNvGrpSpPr/>
              <p:nvPr/>
            </p:nvGrpSpPr>
            <p:grpSpPr>
              <a:xfrm>
                <a:off x="8952168" y="3433122"/>
                <a:ext cx="144000" cy="144000"/>
                <a:chOff x="5291091" y="577049"/>
                <a:chExt cx="182712" cy="182712"/>
              </a:xfrm>
            </p:grpSpPr>
            <p:sp>
              <p:nvSpPr>
                <p:cNvPr id="116" name="타원 115">
                  <a:extLst>
                    <a:ext uri="{FF2B5EF4-FFF2-40B4-BE49-F238E27FC236}">
                      <a16:creationId xmlns:a16="http://schemas.microsoft.com/office/drawing/2014/main" id="{A8A5ACFE-5512-4405-BA44-B13C4522B729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17" name="그룹 116">
                  <a:extLst>
                    <a:ext uri="{FF2B5EF4-FFF2-40B4-BE49-F238E27FC236}">
                      <a16:creationId xmlns:a16="http://schemas.microsoft.com/office/drawing/2014/main" id="{ABB7634A-16BC-4E0B-9791-E912A6C3C565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18" name="직선 연결선 117">
                    <a:extLst>
                      <a:ext uri="{FF2B5EF4-FFF2-40B4-BE49-F238E27FC236}">
                        <a16:creationId xmlns:a16="http://schemas.microsoft.com/office/drawing/2014/main" id="{09ACE1D2-43D8-4B72-A7D6-75FB8DA4F2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직선 연결선 118">
                    <a:extLst>
                      <a:ext uri="{FF2B5EF4-FFF2-40B4-BE49-F238E27FC236}">
                        <a16:creationId xmlns:a16="http://schemas.microsoft.com/office/drawing/2014/main" id="{3FB3387F-FB52-42C8-98F1-CF6684B071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FDE7491C-6AF5-4880-93DB-1E998A4089D3}"/>
                </a:ext>
              </a:extLst>
            </p:cNvPr>
            <p:cNvGrpSpPr/>
            <p:nvPr/>
          </p:nvGrpSpPr>
          <p:grpSpPr>
            <a:xfrm>
              <a:off x="8897925" y="3712246"/>
              <a:ext cx="2077543" cy="215444"/>
              <a:chOff x="8952168" y="3725230"/>
              <a:chExt cx="2077543" cy="215444"/>
            </a:xfrm>
          </p:grpSpPr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9C82F22-7703-433A-B8BD-C6E222318967}"/>
                  </a:ext>
                </a:extLst>
              </p:cNvPr>
              <p:cNvSpPr txBox="1"/>
              <p:nvPr/>
            </p:nvSpPr>
            <p:spPr>
              <a:xfrm>
                <a:off x="9096168" y="3725230"/>
                <a:ext cx="193354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개인정보 수집 이용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5" name="그룹 94">
                <a:extLst>
                  <a:ext uri="{FF2B5EF4-FFF2-40B4-BE49-F238E27FC236}">
                    <a16:creationId xmlns:a16="http://schemas.microsoft.com/office/drawing/2014/main" id="{BF1851D4-BE48-4C62-8B48-B850714D235E}"/>
                  </a:ext>
                </a:extLst>
              </p:cNvPr>
              <p:cNvGrpSpPr/>
              <p:nvPr/>
            </p:nvGrpSpPr>
            <p:grpSpPr>
              <a:xfrm>
                <a:off x="8952168" y="3760952"/>
                <a:ext cx="144000" cy="144000"/>
                <a:chOff x="5291091" y="577049"/>
                <a:chExt cx="182712" cy="182712"/>
              </a:xfrm>
            </p:grpSpPr>
            <p:sp>
              <p:nvSpPr>
                <p:cNvPr id="112" name="타원 111">
                  <a:extLst>
                    <a:ext uri="{FF2B5EF4-FFF2-40B4-BE49-F238E27FC236}">
                      <a16:creationId xmlns:a16="http://schemas.microsoft.com/office/drawing/2014/main" id="{43A98BC2-387E-41A9-A3A5-7B85D6342ABF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13" name="그룹 112">
                  <a:extLst>
                    <a:ext uri="{FF2B5EF4-FFF2-40B4-BE49-F238E27FC236}">
                      <a16:creationId xmlns:a16="http://schemas.microsoft.com/office/drawing/2014/main" id="{4BF72E20-014F-4F6B-940A-9783D4178909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14" name="직선 연결선 113">
                    <a:extLst>
                      <a:ext uri="{FF2B5EF4-FFF2-40B4-BE49-F238E27FC236}">
                        <a16:creationId xmlns:a16="http://schemas.microsoft.com/office/drawing/2014/main" id="{5167DB2E-510E-425D-B42C-F141B08410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직선 연결선 114">
                    <a:extLst>
                      <a:ext uri="{FF2B5EF4-FFF2-40B4-BE49-F238E27FC236}">
                        <a16:creationId xmlns:a16="http://schemas.microsoft.com/office/drawing/2014/main" id="{72901E6E-29FB-48D6-8ABD-C8E10A72AD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67ECA2EF-6511-4E60-866E-845755EB3760}"/>
                </a:ext>
              </a:extLst>
            </p:cNvPr>
            <p:cNvGrpSpPr/>
            <p:nvPr/>
          </p:nvGrpSpPr>
          <p:grpSpPr>
            <a:xfrm>
              <a:off x="8897925" y="4033556"/>
              <a:ext cx="2451042" cy="215444"/>
              <a:chOff x="8952168" y="4030378"/>
              <a:chExt cx="2451042" cy="215444"/>
            </a:xfrm>
          </p:grpSpPr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2A349C8-FC04-45CA-BD8D-67EBB42B08F7}"/>
                  </a:ext>
                </a:extLst>
              </p:cNvPr>
              <p:cNvSpPr txBox="1"/>
              <p:nvPr/>
            </p:nvSpPr>
            <p:spPr>
              <a:xfrm>
                <a:off x="9096168" y="4030378"/>
                <a:ext cx="230704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안전보상지원 프로그램약관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1B626189-9D35-40B2-82EC-9C2E130C02D0}"/>
                  </a:ext>
                </a:extLst>
              </p:cNvPr>
              <p:cNvGrpSpPr/>
              <p:nvPr/>
            </p:nvGrpSpPr>
            <p:grpSpPr>
              <a:xfrm>
                <a:off x="8952168" y="4066100"/>
                <a:ext cx="144000" cy="144000"/>
                <a:chOff x="5291091" y="577049"/>
                <a:chExt cx="182712" cy="182712"/>
              </a:xfrm>
            </p:grpSpPr>
            <p:sp>
              <p:nvSpPr>
                <p:cNvPr id="108" name="타원 107">
                  <a:extLst>
                    <a:ext uri="{FF2B5EF4-FFF2-40B4-BE49-F238E27FC236}">
                      <a16:creationId xmlns:a16="http://schemas.microsoft.com/office/drawing/2014/main" id="{CB9B5A06-82DE-4302-B8EE-10526806BA58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09" name="그룹 108">
                  <a:extLst>
                    <a:ext uri="{FF2B5EF4-FFF2-40B4-BE49-F238E27FC236}">
                      <a16:creationId xmlns:a16="http://schemas.microsoft.com/office/drawing/2014/main" id="{45188AF3-A8AB-411D-A332-B7154D4E09AD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10" name="직선 연결선 109">
                    <a:extLst>
                      <a:ext uri="{FF2B5EF4-FFF2-40B4-BE49-F238E27FC236}">
                        <a16:creationId xmlns:a16="http://schemas.microsoft.com/office/drawing/2014/main" id="{76491FCB-5A1E-4067-967A-5343BB2B49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직선 연결선 110">
                    <a:extLst>
                      <a:ext uri="{FF2B5EF4-FFF2-40B4-BE49-F238E27FC236}">
                        <a16:creationId xmlns:a16="http://schemas.microsoft.com/office/drawing/2014/main" id="{39363924-F233-41E2-8B94-3B22A6B5A2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98F091DF-5A98-43BF-A33E-ED8833A90A88}"/>
                </a:ext>
              </a:extLst>
            </p:cNvPr>
            <p:cNvGrpSpPr/>
            <p:nvPr/>
          </p:nvGrpSpPr>
          <p:grpSpPr>
            <a:xfrm>
              <a:off x="8897925" y="4354866"/>
              <a:ext cx="2348450" cy="215444"/>
              <a:chOff x="8952168" y="4339996"/>
              <a:chExt cx="2348450" cy="215444"/>
            </a:xfrm>
          </p:grpSpPr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89EF2DD-2EDD-4452-B50F-128C0BAA3B17}"/>
                  </a:ext>
                </a:extLst>
              </p:cNvPr>
              <p:cNvSpPr txBox="1"/>
              <p:nvPr/>
            </p:nvSpPr>
            <p:spPr>
              <a:xfrm>
                <a:off x="9096168" y="4339996"/>
                <a:ext cx="220445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위치기반서비스 이용약관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10EE9F56-D7F5-411E-9D18-98AFF66EF19B}"/>
                  </a:ext>
                </a:extLst>
              </p:cNvPr>
              <p:cNvGrpSpPr/>
              <p:nvPr/>
            </p:nvGrpSpPr>
            <p:grpSpPr>
              <a:xfrm>
                <a:off x="8952168" y="4375718"/>
                <a:ext cx="144000" cy="144000"/>
                <a:chOff x="5291091" y="577049"/>
                <a:chExt cx="182712" cy="182712"/>
              </a:xfrm>
            </p:grpSpPr>
            <p:sp>
              <p:nvSpPr>
                <p:cNvPr id="104" name="타원 103">
                  <a:extLst>
                    <a:ext uri="{FF2B5EF4-FFF2-40B4-BE49-F238E27FC236}">
                      <a16:creationId xmlns:a16="http://schemas.microsoft.com/office/drawing/2014/main" id="{00615255-91F6-4C4E-ABB1-B45375E5933C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05" name="그룹 104">
                  <a:extLst>
                    <a:ext uri="{FF2B5EF4-FFF2-40B4-BE49-F238E27FC236}">
                      <a16:creationId xmlns:a16="http://schemas.microsoft.com/office/drawing/2014/main" id="{6CB0789B-1BCE-416D-B4BC-A8E1FE9C7F17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06" name="직선 연결선 105">
                    <a:extLst>
                      <a:ext uri="{FF2B5EF4-FFF2-40B4-BE49-F238E27FC236}">
                        <a16:creationId xmlns:a16="http://schemas.microsoft.com/office/drawing/2014/main" id="{D2A0F505-D3B0-4F01-8E53-0CA68C0858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직선 연결선 106">
                    <a:extLst>
                      <a:ext uri="{FF2B5EF4-FFF2-40B4-BE49-F238E27FC236}">
                        <a16:creationId xmlns:a16="http://schemas.microsoft.com/office/drawing/2014/main" id="{04214CDF-BF48-41D7-AC98-2FEABD16D1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id="{0E739F4A-256C-42D9-9240-588E6E085D2F}"/>
                </a:ext>
              </a:extLst>
            </p:cNvPr>
            <p:cNvGrpSpPr/>
            <p:nvPr/>
          </p:nvGrpSpPr>
          <p:grpSpPr>
            <a:xfrm>
              <a:off x="8897925" y="4676177"/>
              <a:ext cx="2152883" cy="215444"/>
              <a:chOff x="8952168" y="4676177"/>
              <a:chExt cx="2152883" cy="215444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9AFE078-D381-47A8-A426-4DC1C33E882D}"/>
                  </a:ext>
                </a:extLst>
              </p:cNvPr>
              <p:cNvSpPr txBox="1"/>
              <p:nvPr/>
            </p:nvSpPr>
            <p:spPr>
              <a:xfrm>
                <a:off x="9096168" y="4676177"/>
                <a:ext cx="200888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이벤트 및 마케팅 정보 수신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선택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C154AFCF-490E-479A-BE62-6474B5DDAB99}"/>
                  </a:ext>
                </a:extLst>
              </p:cNvPr>
              <p:cNvGrpSpPr/>
              <p:nvPr/>
            </p:nvGrpSpPr>
            <p:grpSpPr>
              <a:xfrm>
                <a:off x="8952168" y="4711899"/>
                <a:ext cx="144000" cy="144000"/>
                <a:chOff x="5291091" y="577049"/>
                <a:chExt cx="182712" cy="182712"/>
              </a:xfrm>
            </p:grpSpPr>
            <p:sp>
              <p:nvSpPr>
                <p:cNvPr id="100" name="타원 99">
                  <a:extLst>
                    <a:ext uri="{FF2B5EF4-FFF2-40B4-BE49-F238E27FC236}">
                      <a16:creationId xmlns:a16="http://schemas.microsoft.com/office/drawing/2014/main" id="{BB291A8C-104B-4DCF-9961-288D9FEB750F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01" name="그룹 100">
                  <a:extLst>
                    <a:ext uri="{FF2B5EF4-FFF2-40B4-BE49-F238E27FC236}">
                      <a16:creationId xmlns:a16="http://schemas.microsoft.com/office/drawing/2014/main" id="{679299CF-FEE8-40F8-A5F4-509FA1BCC4E1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02" name="직선 연결선 101">
                    <a:extLst>
                      <a:ext uri="{FF2B5EF4-FFF2-40B4-BE49-F238E27FC236}">
                        <a16:creationId xmlns:a16="http://schemas.microsoft.com/office/drawing/2014/main" id="{D783EA1F-E81B-4614-8AF5-BC4E9CAA7F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직선 연결선 102">
                    <a:extLst>
                      <a:ext uri="{FF2B5EF4-FFF2-40B4-BE49-F238E27FC236}">
                        <a16:creationId xmlns:a16="http://schemas.microsoft.com/office/drawing/2014/main" id="{4F12B213-C445-41A8-A0FE-A8D4F8FBAD8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B59C31F9-8FBF-4B3C-97B1-93C678100905}"/>
              </a:ext>
            </a:extLst>
          </p:cNvPr>
          <p:cNvSpPr/>
          <p:nvPr/>
        </p:nvSpPr>
        <p:spPr>
          <a:xfrm>
            <a:off x="9390060" y="5282726"/>
            <a:ext cx="1300681" cy="322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다음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069977" y="2470739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회원가입 이용약관</a:t>
            </a:r>
          </a:p>
        </p:txBody>
      </p:sp>
      <p:pic>
        <p:nvPicPr>
          <p:cNvPr id="1026" name="Picture 2" descr="C:\a01_javaexp\img\1130899-pets\1130899-pets\png\016-passpor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8510" y="2480364"/>
            <a:ext cx="288000" cy="28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" name="TextBox 151"/>
          <p:cNvSpPr txBox="1"/>
          <p:nvPr/>
        </p:nvSpPr>
        <p:spPr>
          <a:xfrm>
            <a:off x="2962819" y="2428404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회원가입 이용약관</a:t>
            </a:r>
          </a:p>
        </p:txBody>
      </p:sp>
      <p:pic>
        <p:nvPicPr>
          <p:cNvPr id="153" name="Picture 2" descr="C:\a01_javaexp\img\1130899-pets\1130899-pets\png\016-passpor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352" y="2438029"/>
            <a:ext cx="288000" cy="28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423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 </a:t>
            </a:r>
            <a:r>
              <a:rPr lang="en-US" altLang="ko-KR" dirty="0"/>
              <a:t>- </a:t>
            </a:r>
            <a:r>
              <a:rPr lang="ko-KR" altLang="en-US" dirty="0"/>
              <a:t>가입양식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1868119" y="2710099"/>
            <a:ext cx="2075635" cy="252000"/>
            <a:chOff x="1672639" y="2650830"/>
            <a:chExt cx="2075635" cy="252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4CD91FC-E3FD-43AE-A028-584FD09DDAA2}"/>
                </a:ext>
              </a:extLst>
            </p:cNvPr>
            <p:cNvSpPr/>
            <p:nvPr/>
          </p:nvSpPr>
          <p:spPr>
            <a:xfrm>
              <a:off x="2318969" y="2650830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817A5C8-8FDD-43DD-A1C9-CC8F5DE4A3A1}"/>
                </a:ext>
              </a:extLst>
            </p:cNvPr>
            <p:cNvSpPr txBox="1"/>
            <p:nvPr/>
          </p:nvSpPr>
          <p:spPr>
            <a:xfrm>
              <a:off x="1672639" y="2650830"/>
              <a:ext cx="646331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아이디</a:t>
              </a: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714230" y="3104593"/>
            <a:ext cx="2229524" cy="252000"/>
            <a:chOff x="1518751" y="3093405"/>
            <a:chExt cx="2229524" cy="25200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943A15B-62B9-4053-B656-83394F5EDBA1}"/>
                </a:ext>
              </a:extLst>
            </p:cNvPr>
            <p:cNvSpPr/>
            <p:nvPr/>
          </p:nvSpPr>
          <p:spPr>
            <a:xfrm>
              <a:off x="2318970" y="3093405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97A34A8-FE73-4AFB-89DD-C92996D2EE29}"/>
                </a:ext>
              </a:extLst>
            </p:cNvPr>
            <p:cNvSpPr txBox="1"/>
            <p:nvPr/>
          </p:nvSpPr>
          <p:spPr>
            <a:xfrm>
              <a:off x="1518751" y="3093405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비밀번호</a:t>
              </a: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4894554" y="3104593"/>
            <a:ext cx="2537301" cy="256789"/>
            <a:chOff x="4618663" y="3099154"/>
            <a:chExt cx="2537301" cy="256789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DE80802-B074-4295-B601-3A4FF472B89F}"/>
                </a:ext>
              </a:extLst>
            </p:cNvPr>
            <p:cNvSpPr/>
            <p:nvPr/>
          </p:nvSpPr>
          <p:spPr>
            <a:xfrm>
              <a:off x="5726659" y="3103943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74A134C-B34D-4C26-9734-B6B78AF259B6}"/>
                </a:ext>
              </a:extLst>
            </p:cNvPr>
            <p:cNvSpPr txBox="1"/>
            <p:nvPr/>
          </p:nvSpPr>
          <p:spPr>
            <a:xfrm>
              <a:off x="4618663" y="3099154"/>
              <a:ext cx="1107996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비밀번호확인</a:t>
              </a: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2022008" y="3499087"/>
            <a:ext cx="1921746" cy="252000"/>
            <a:chOff x="1826527" y="3538006"/>
            <a:chExt cx="1921746" cy="25200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0DF9C70-B68B-4DA2-AB8A-EC57BB8AD627}"/>
                </a:ext>
              </a:extLst>
            </p:cNvPr>
            <p:cNvSpPr txBox="1"/>
            <p:nvPr/>
          </p:nvSpPr>
          <p:spPr>
            <a:xfrm>
              <a:off x="1826527" y="3538006"/>
              <a:ext cx="492443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이름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EB80500-12F4-4311-B319-4C1EAA3BD103}"/>
                </a:ext>
              </a:extLst>
            </p:cNvPr>
            <p:cNvSpPr/>
            <p:nvPr/>
          </p:nvSpPr>
          <p:spPr>
            <a:xfrm>
              <a:off x="2318968" y="3538006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560345" y="3893581"/>
            <a:ext cx="2383409" cy="262269"/>
            <a:chOff x="1364863" y="3976192"/>
            <a:chExt cx="2383409" cy="26226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8ECFD99-D8C0-49D0-AA0C-94171191C0F3}"/>
                </a:ext>
              </a:extLst>
            </p:cNvPr>
            <p:cNvSpPr txBox="1"/>
            <p:nvPr/>
          </p:nvSpPr>
          <p:spPr>
            <a:xfrm>
              <a:off x="1364863" y="3986461"/>
              <a:ext cx="954107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휴대폰번호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C7315F80-8718-457F-B744-4E353FA59E67}"/>
                </a:ext>
              </a:extLst>
            </p:cNvPr>
            <p:cNvSpPr/>
            <p:nvPr/>
          </p:nvSpPr>
          <p:spPr>
            <a:xfrm>
              <a:off x="2318967" y="3976192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5202331" y="3892467"/>
            <a:ext cx="2229524" cy="252000"/>
            <a:chOff x="4926441" y="3976192"/>
            <a:chExt cx="2229524" cy="252000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833314C-A24C-406D-96D2-BC5F95FAE097}"/>
                </a:ext>
              </a:extLst>
            </p:cNvPr>
            <p:cNvSpPr txBox="1"/>
            <p:nvPr/>
          </p:nvSpPr>
          <p:spPr>
            <a:xfrm>
              <a:off x="4926441" y="3976192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인증번호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363E480-A50E-4F72-B7FA-4FC9993C2283}"/>
                </a:ext>
              </a:extLst>
            </p:cNvPr>
            <p:cNvSpPr/>
            <p:nvPr/>
          </p:nvSpPr>
          <p:spPr>
            <a:xfrm>
              <a:off x="5726660" y="3976192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868122" y="4298344"/>
            <a:ext cx="2075632" cy="252000"/>
            <a:chOff x="1672639" y="4431062"/>
            <a:chExt cx="2075632" cy="25200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87A31C1-035F-4CF7-96F9-E1BC2B0B650B}"/>
                </a:ext>
              </a:extLst>
            </p:cNvPr>
            <p:cNvSpPr txBox="1"/>
            <p:nvPr/>
          </p:nvSpPr>
          <p:spPr>
            <a:xfrm>
              <a:off x="1672639" y="4431062"/>
              <a:ext cx="646331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/>
                <a:t>이메일</a:t>
              </a:r>
              <a:endParaRPr lang="ko-KR" altLang="en-US" sz="12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AA7C614-B70C-4D6E-BF23-1A84B29D34D6}"/>
                </a:ext>
              </a:extLst>
            </p:cNvPr>
            <p:cNvSpPr/>
            <p:nvPr/>
          </p:nvSpPr>
          <p:spPr>
            <a:xfrm>
              <a:off x="2318966" y="4431062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703705" y="4692838"/>
            <a:ext cx="2240049" cy="252000"/>
            <a:chOff x="1518751" y="4879603"/>
            <a:chExt cx="2240049" cy="25200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2AA3484-F9DA-46BB-B48F-D8FDCACBAC90}"/>
                </a:ext>
              </a:extLst>
            </p:cNvPr>
            <p:cNvSpPr txBox="1"/>
            <p:nvPr/>
          </p:nvSpPr>
          <p:spPr>
            <a:xfrm>
              <a:off x="1518751" y="4879603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우편번호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883AD506-326D-4F71-AACF-3763C0617637}"/>
                </a:ext>
              </a:extLst>
            </p:cNvPr>
            <p:cNvSpPr/>
            <p:nvPr/>
          </p:nvSpPr>
          <p:spPr>
            <a:xfrm>
              <a:off x="2329495" y="4879603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703705" y="5087332"/>
            <a:ext cx="4298845" cy="255451"/>
            <a:chOff x="1518751" y="5322634"/>
            <a:chExt cx="4298845" cy="25545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F40129B-326C-4EF1-AF63-AB2069804B88}"/>
                </a:ext>
              </a:extLst>
            </p:cNvPr>
            <p:cNvSpPr txBox="1"/>
            <p:nvPr/>
          </p:nvSpPr>
          <p:spPr>
            <a:xfrm>
              <a:off x="1518751" y="5322634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기본주소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B72D3A7-1AA8-4FD9-B62C-E7A6223925ED}"/>
                </a:ext>
              </a:extLst>
            </p:cNvPr>
            <p:cNvSpPr/>
            <p:nvPr/>
          </p:nvSpPr>
          <p:spPr>
            <a:xfrm>
              <a:off x="2329495" y="5326085"/>
              <a:ext cx="3488101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714929" y="5485276"/>
            <a:ext cx="4287621" cy="252000"/>
            <a:chOff x="1538974" y="5737501"/>
            <a:chExt cx="4287621" cy="25200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1D7CD39-7ADB-45EB-B6DD-23BEB7FA5C18}"/>
                </a:ext>
              </a:extLst>
            </p:cNvPr>
            <p:cNvSpPr txBox="1"/>
            <p:nvPr/>
          </p:nvSpPr>
          <p:spPr>
            <a:xfrm>
              <a:off x="1538974" y="5737501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상세주소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2A6EDB8B-7CC5-4535-8EE9-38F4593390A8}"/>
                </a:ext>
              </a:extLst>
            </p:cNvPr>
            <p:cNvSpPr/>
            <p:nvPr/>
          </p:nvSpPr>
          <p:spPr>
            <a:xfrm>
              <a:off x="2338494" y="5737501"/>
              <a:ext cx="3488101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994554" y="3895383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994554" y="4692838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err="1"/>
              <a:t>우편번호찾기</a:t>
            </a:r>
            <a:endParaRPr lang="ko-KR" altLang="en-US" sz="900" dirty="0"/>
          </a:p>
        </p:txBody>
      </p:sp>
      <p:sp>
        <p:nvSpPr>
          <p:cNvPr id="59" name="TextBox 58"/>
          <p:cNvSpPr txBox="1"/>
          <p:nvPr/>
        </p:nvSpPr>
        <p:spPr>
          <a:xfrm>
            <a:off x="1534628" y="225108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회원가입</a:t>
            </a:r>
          </a:p>
        </p:txBody>
      </p:sp>
      <p:pic>
        <p:nvPicPr>
          <p:cNvPr id="2050" name="Picture 2" descr="C:\a01_javaexp\img\1130899-pets\1130899-pets\png\012-ca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938" y="2200052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9061833" y="227086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회원가입</a:t>
            </a:r>
          </a:p>
        </p:txBody>
      </p:sp>
      <p:pic>
        <p:nvPicPr>
          <p:cNvPr id="63" name="Picture 2" descr="C:\a01_javaexp\img\1130899-pets\1130899-pets\png\012-ca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432" y="2270862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" name="직사각형 2047"/>
          <p:cNvSpPr/>
          <p:nvPr/>
        </p:nvSpPr>
        <p:spPr>
          <a:xfrm>
            <a:off x="3984818" y="5841999"/>
            <a:ext cx="1022564" cy="3132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가입하기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9624383" y="5892798"/>
            <a:ext cx="901815" cy="2455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가입하기</a:t>
            </a:r>
          </a:p>
        </p:txBody>
      </p:sp>
      <p:grpSp>
        <p:nvGrpSpPr>
          <p:cNvPr id="2051" name="그룹 2050"/>
          <p:cNvGrpSpPr/>
          <p:nvPr/>
        </p:nvGrpSpPr>
        <p:grpSpPr>
          <a:xfrm>
            <a:off x="8792104" y="2692929"/>
            <a:ext cx="2372266" cy="3058022"/>
            <a:chOff x="8800571" y="2718330"/>
            <a:chExt cx="2372266" cy="3058022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44CD91FC-E3FD-43AE-A028-584FD09DDAA2}"/>
                </a:ext>
              </a:extLst>
            </p:cNvPr>
            <p:cNvSpPr/>
            <p:nvPr/>
          </p:nvSpPr>
          <p:spPr>
            <a:xfrm>
              <a:off x="9743532" y="2718330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817A5C8-8FDD-43DD-A1C9-CC8F5DE4A3A1}"/>
                </a:ext>
              </a:extLst>
            </p:cNvPr>
            <p:cNvSpPr txBox="1"/>
            <p:nvPr/>
          </p:nvSpPr>
          <p:spPr>
            <a:xfrm>
              <a:off x="9185291" y="2718330"/>
              <a:ext cx="56938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아이디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2943A15B-62B9-4053-B656-83394F5EDBA1}"/>
                </a:ext>
              </a:extLst>
            </p:cNvPr>
            <p:cNvSpPr/>
            <p:nvPr/>
          </p:nvSpPr>
          <p:spPr>
            <a:xfrm>
              <a:off x="9743532" y="3002532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97A34A8-FE73-4AFB-89DD-C92996D2EE29}"/>
                </a:ext>
              </a:extLst>
            </p:cNvPr>
            <p:cNvSpPr txBox="1"/>
            <p:nvPr/>
          </p:nvSpPr>
          <p:spPr>
            <a:xfrm>
              <a:off x="9057051" y="2997628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비밀번호</a:t>
              </a:r>
              <a:endParaRPr lang="ko-KR" altLang="en-US" sz="1050" dirty="0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6DE80802-B074-4295-B601-3A4FF472B89F}"/>
                </a:ext>
              </a:extLst>
            </p:cNvPr>
            <p:cNvSpPr/>
            <p:nvPr/>
          </p:nvSpPr>
          <p:spPr>
            <a:xfrm>
              <a:off x="9743532" y="3286734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74A134C-B34D-4C26-9734-B6B78AF259B6}"/>
                </a:ext>
              </a:extLst>
            </p:cNvPr>
            <p:cNvSpPr txBox="1"/>
            <p:nvPr/>
          </p:nvSpPr>
          <p:spPr>
            <a:xfrm>
              <a:off x="8800571" y="3286734"/>
              <a:ext cx="95410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비밀번호확인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0DF9C70-B68B-4DA2-AB8A-EC57BB8AD627}"/>
                </a:ext>
              </a:extLst>
            </p:cNvPr>
            <p:cNvSpPr txBox="1"/>
            <p:nvPr/>
          </p:nvSpPr>
          <p:spPr>
            <a:xfrm>
              <a:off x="9313532" y="3570936"/>
              <a:ext cx="441146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이름</a:t>
              </a: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4EB80500-12F4-4311-B319-4C1EAA3BD103}"/>
                </a:ext>
              </a:extLst>
            </p:cNvPr>
            <p:cNvSpPr/>
            <p:nvPr/>
          </p:nvSpPr>
          <p:spPr>
            <a:xfrm>
              <a:off x="9743532" y="3570936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1D7CD39-7ADB-45EB-B6DD-23BEB7FA5C18}"/>
                </a:ext>
              </a:extLst>
            </p:cNvPr>
            <p:cNvSpPr txBox="1"/>
            <p:nvPr/>
          </p:nvSpPr>
          <p:spPr>
            <a:xfrm>
              <a:off x="9057051" y="5560352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상세주소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2A6EDB8B-7CC5-4535-8EE9-38F4593390A8}"/>
                </a:ext>
              </a:extLst>
            </p:cNvPr>
            <p:cNvSpPr/>
            <p:nvPr/>
          </p:nvSpPr>
          <p:spPr>
            <a:xfrm>
              <a:off x="9745385" y="5560352"/>
              <a:ext cx="1427451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4F40129B-326C-4EF1-AF63-AB2069804B88}"/>
                </a:ext>
              </a:extLst>
            </p:cNvPr>
            <p:cNvSpPr txBox="1"/>
            <p:nvPr/>
          </p:nvSpPr>
          <p:spPr>
            <a:xfrm>
              <a:off x="9057051" y="5276148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기본주소</a:t>
              </a: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DB72D3A7-1AA8-4FD9-B62C-E7A6223925ED}"/>
                </a:ext>
              </a:extLst>
            </p:cNvPr>
            <p:cNvSpPr/>
            <p:nvPr/>
          </p:nvSpPr>
          <p:spPr>
            <a:xfrm>
              <a:off x="9742526" y="5276148"/>
              <a:ext cx="1429200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2AA3484-F9DA-46BB-B48F-D8FDCACBAC90}"/>
                </a:ext>
              </a:extLst>
            </p:cNvPr>
            <p:cNvSpPr txBox="1"/>
            <p:nvPr/>
          </p:nvSpPr>
          <p:spPr>
            <a:xfrm>
              <a:off x="9057051" y="4997332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우편번호</a:t>
              </a: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883AD506-326D-4F71-AACF-3763C0617637}"/>
                </a:ext>
              </a:extLst>
            </p:cNvPr>
            <p:cNvSpPr/>
            <p:nvPr/>
          </p:nvSpPr>
          <p:spPr>
            <a:xfrm>
              <a:off x="9742526" y="4991946"/>
              <a:ext cx="847699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48C9AC18-6F8F-4CAC-A71D-F832DC910868}"/>
                </a:ext>
              </a:extLst>
            </p:cNvPr>
            <p:cNvSpPr/>
            <p:nvPr/>
          </p:nvSpPr>
          <p:spPr>
            <a:xfrm>
              <a:off x="10659533" y="4991250"/>
              <a:ext cx="513304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검색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87A31C1-035F-4CF7-96F9-E1BC2B0B650B}"/>
                </a:ext>
              </a:extLst>
            </p:cNvPr>
            <p:cNvSpPr txBox="1"/>
            <p:nvPr/>
          </p:nvSpPr>
          <p:spPr>
            <a:xfrm>
              <a:off x="9185291" y="4707744"/>
              <a:ext cx="56938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/>
                <a:t>이메일</a:t>
              </a:r>
              <a:endParaRPr lang="ko-KR" altLang="en-US" sz="1000" dirty="0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5AA7C614-B70C-4D6E-BF23-1A84B29D34D6}"/>
                </a:ext>
              </a:extLst>
            </p:cNvPr>
            <p:cNvSpPr/>
            <p:nvPr/>
          </p:nvSpPr>
          <p:spPr>
            <a:xfrm>
              <a:off x="9743532" y="4707744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8ECFD99-D8C0-49D0-AA0C-94171191C0F3}"/>
                </a:ext>
              </a:extLst>
            </p:cNvPr>
            <p:cNvSpPr txBox="1"/>
            <p:nvPr/>
          </p:nvSpPr>
          <p:spPr>
            <a:xfrm>
              <a:off x="8928811" y="3855138"/>
              <a:ext cx="82586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휴대폰번호</a:t>
              </a: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C7315F80-8718-457F-B744-4E353FA59E67}"/>
                </a:ext>
              </a:extLst>
            </p:cNvPr>
            <p:cNvSpPr/>
            <p:nvPr/>
          </p:nvSpPr>
          <p:spPr>
            <a:xfrm>
              <a:off x="9743532" y="3855138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8833314C-A24C-406D-96D2-BC5F95FAE097}"/>
                </a:ext>
              </a:extLst>
            </p:cNvPr>
            <p:cNvSpPr txBox="1"/>
            <p:nvPr/>
          </p:nvSpPr>
          <p:spPr>
            <a:xfrm>
              <a:off x="9057051" y="4424344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인증번호</a:t>
              </a: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8363E480-A50E-4F72-B7FA-4FC9993C2283}"/>
                </a:ext>
              </a:extLst>
            </p:cNvPr>
            <p:cNvSpPr/>
            <p:nvPr/>
          </p:nvSpPr>
          <p:spPr>
            <a:xfrm>
              <a:off x="9743532" y="4423542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48C9AC18-6F8F-4CAC-A71D-F832DC910868}"/>
                </a:ext>
              </a:extLst>
            </p:cNvPr>
            <p:cNvSpPr/>
            <p:nvPr/>
          </p:nvSpPr>
          <p:spPr>
            <a:xfrm>
              <a:off x="9745386" y="4139340"/>
              <a:ext cx="1421459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/>
                <a:t>인증번호받기</a:t>
              </a:r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97786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이용현황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시터</a:t>
            </a:r>
            <a:r>
              <a:rPr lang="ko-KR" altLang="en-US" dirty="0" smtClean="0"/>
              <a:t> 이용현황</a:t>
            </a:r>
            <a:endParaRPr lang="ko-KR" altLang="en-US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날짜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반려동물 정보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리뷰작성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채팅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날짜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무게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작성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날짜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무게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작성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날짜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무게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삭제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최근 </a:t>
            </a:r>
            <a:r>
              <a:rPr lang="en-US" altLang="ko-KR" sz="1000" b="1" dirty="0" smtClean="0"/>
              <a:t>3</a:t>
            </a:r>
            <a:r>
              <a:rPr lang="ko-KR" altLang="en-US" sz="1000" b="1" dirty="0" smtClean="0"/>
              <a:t>개월 </a:t>
            </a:r>
            <a:r>
              <a:rPr lang="en-US" altLang="ko-KR" sz="1000" dirty="0" smtClean="0"/>
              <a:t>| </a:t>
            </a:r>
            <a:r>
              <a:rPr lang="ko-KR" altLang="en-US" sz="1000" dirty="0" smtClean="0"/>
              <a:t>선호 </a:t>
            </a:r>
            <a:r>
              <a:rPr lang="ko-KR" altLang="en-US" sz="1000" dirty="0" err="1" smtClean="0"/>
              <a:t>시터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| </a:t>
            </a:r>
            <a:r>
              <a:rPr lang="ko-KR" altLang="en-US" sz="1000" dirty="0" smtClean="0"/>
              <a:t>전체</a:t>
            </a:r>
            <a:endParaRPr lang="ko-KR" altLang="en-US" sz="1000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8888830" y="3237328"/>
          <a:ext cx="2303141" cy="1936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반려동물 정보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리뷰작성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1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8821830" y="2835015"/>
            <a:ext cx="168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</a:t>
            </a:r>
            <a:r>
              <a:rPr lang="ko-KR" altLang="en-US" dirty="0" smtClean="0"/>
              <a:t>이용현황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3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이용현황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4" y="2595021"/>
            <a:ext cx="217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시터</a:t>
            </a:r>
            <a:r>
              <a:rPr lang="ko-KR" altLang="en-US" dirty="0" smtClean="0"/>
              <a:t> 이용현황</a:t>
            </a:r>
            <a:endParaRPr lang="ko-KR" altLang="en-US" dirty="0"/>
          </a:p>
        </p:txBody>
      </p:sp>
      <p:grpSp>
        <p:nvGrpSpPr>
          <p:cNvPr id="122" name="그룹 121"/>
          <p:cNvGrpSpPr/>
          <p:nvPr/>
        </p:nvGrpSpPr>
        <p:grpSpPr>
          <a:xfrm>
            <a:off x="5702819" y="2130891"/>
            <a:ext cx="2133974" cy="307830"/>
            <a:chOff x="5702819" y="2130891"/>
            <a:chExt cx="2133974" cy="307830"/>
          </a:xfrm>
        </p:grpSpPr>
        <p:sp>
          <p:nvSpPr>
            <p:cNvPr id="11" name="타원 10"/>
            <p:cNvSpPr/>
            <p:nvPr/>
          </p:nvSpPr>
          <p:spPr>
            <a:xfrm>
              <a:off x="5975699" y="2130891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6402494" y="2130891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6829289" y="2130891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>
              <a:off x="7256084" y="2130891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갈매기형 수장 11"/>
            <p:cNvSpPr/>
            <p:nvPr/>
          </p:nvSpPr>
          <p:spPr>
            <a:xfrm>
              <a:off x="7682878" y="2176856"/>
              <a:ext cx="153915" cy="2159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갈매기형 수장 66"/>
            <p:cNvSpPr/>
            <p:nvPr/>
          </p:nvSpPr>
          <p:spPr>
            <a:xfrm flipH="1">
              <a:off x="5702819" y="2176856"/>
              <a:ext cx="153915" cy="2159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68" name="표 67"/>
          <p:cNvGraphicFramePr>
            <a:graphicFrameLocks noGrp="1"/>
          </p:cNvGraphicFramePr>
          <p:nvPr>
            <p:extLst/>
          </p:nvPr>
        </p:nvGraphicFramePr>
        <p:xfrm>
          <a:off x="8888830" y="5249545"/>
          <a:ext cx="2303141" cy="9820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반려동물 정보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리뷰작성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4" name="TextBox 83">
            <a:extLst>
              <a:ext uri="{FF2B5EF4-FFF2-40B4-BE49-F238E27FC236}">
                <a16:creationId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8DBC9891-F555-4406-9800-4BBC560D541A}"/>
              </a:ext>
            </a:extLst>
          </p:cNvPr>
          <p:cNvCxnSpPr>
            <a:cxnSpLocks/>
            <a:stCxn id="101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grpSp>
        <p:nvGrpSpPr>
          <p:cNvPr id="121" name="그룹 120"/>
          <p:cNvGrpSpPr/>
          <p:nvPr/>
        </p:nvGrpSpPr>
        <p:grpSpPr>
          <a:xfrm>
            <a:off x="8899549" y="2484083"/>
            <a:ext cx="2133974" cy="307830"/>
            <a:chOff x="8899549" y="2484083"/>
            <a:chExt cx="2133974" cy="307830"/>
          </a:xfrm>
        </p:grpSpPr>
        <p:sp>
          <p:nvSpPr>
            <p:cNvPr id="115" name="타원 114"/>
            <p:cNvSpPr/>
            <p:nvPr/>
          </p:nvSpPr>
          <p:spPr>
            <a:xfrm>
              <a:off x="9172429" y="2484083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/>
            <p:cNvSpPr/>
            <p:nvPr/>
          </p:nvSpPr>
          <p:spPr>
            <a:xfrm>
              <a:off x="9599224" y="2484083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/>
            <p:cNvSpPr/>
            <p:nvPr/>
          </p:nvSpPr>
          <p:spPr>
            <a:xfrm>
              <a:off x="10026019" y="2484083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/>
            <p:cNvSpPr/>
            <p:nvPr/>
          </p:nvSpPr>
          <p:spPr>
            <a:xfrm>
              <a:off x="10452814" y="2484083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갈매기형 수장 118"/>
            <p:cNvSpPr/>
            <p:nvPr/>
          </p:nvSpPr>
          <p:spPr>
            <a:xfrm>
              <a:off x="10879608" y="2530048"/>
              <a:ext cx="153915" cy="2159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0" name="갈매기형 수장 119"/>
            <p:cNvSpPr/>
            <p:nvPr/>
          </p:nvSpPr>
          <p:spPr>
            <a:xfrm flipH="1">
              <a:off x="8899549" y="2530048"/>
              <a:ext cx="153915" cy="2159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371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이용현황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리뷰 등록</a:t>
            </a:r>
            <a:endParaRPr lang="ko-KR" altLang="en-US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날짜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반려동물 정보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리뷰작성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채팅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날짜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무게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작성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날짜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무게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작성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날짜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무게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삭제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최근 </a:t>
            </a:r>
            <a:r>
              <a:rPr lang="en-US" altLang="ko-KR" sz="1000" b="1" dirty="0" smtClean="0"/>
              <a:t>3</a:t>
            </a:r>
            <a:r>
              <a:rPr lang="ko-KR" altLang="en-US" sz="1000" b="1" dirty="0" smtClean="0"/>
              <a:t>개월 </a:t>
            </a:r>
            <a:r>
              <a:rPr lang="en-US" altLang="ko-KR" sz="1000" dirty="0" smtClean="0"/>
              <a:t>| </a:t>
            </a:r>
            <a:r>
              <a:rPr lang="ko-KR" altLang="en-US" sz="1000" dirty="0" smtClean="0"/>
              <a:t>선호 </a:t>
            </a:r>
            <a:r>
              <a:rPr lang="ko-KR" altLang="en-US" sz="1000" dirty="0" err="1" smtClean="0"/>
              <a:t>시터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| </a:t>
            </a:r>
            <a:r>
              <a:rPr lang="ko-KR" altLang="en-US" sz="1000" dirty="0" smtClean="0"/>
              <a:t>전체</a:t>
            </a:r>
            <a:endParaRPr lang="ko-KR" altLang="en-US" sz="1000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8888830" y="3237328"/>
          <a:ext cx="2303141" cy="1936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반려동물 정보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리뷰작성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1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3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이용현황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122" name="그룹 121"/>
          <p:cNvGrpSpPr/>
          <p:nvPr/>
        </p:nvGrpSpPr>
        <p:grpSpPr>
          <a:xfrm>
            <a:off x="5702819" y="2130891"/>
            <a:ext cx="2133974" cy="307830"/>
            <a:chOff x="5702819" y="2130891"/>
            <a:chExt cx="2133974" cy="307830"/>
          </a:xfrm>
        </p:grpSpPr>
        <p:sp>
          <p:nvSpPr>
            <p:cNvPr id="11" name="타원 10"/>
            <p:cNvSpPr/>
            <p:nvPr/>
          </p:nvSpPr>
          <p:spPr>
            <a:xfrm>
              <a:off x="5975699" y="2130891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6402494" y="2130891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6829289" y="2130891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>
              <a:off x="7256084" y="2130891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갈매기형 수장 11"/>
            <p:cNvSpPr/>
            <p:nvPr/>
          </p:nvSpPr>
          <p:spPr>
            <a:xfrm>
              <a:off x="7682878" y="2176856"/>
              <a:ext cx="153915" cy="2159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갈매기형 수장 66"/>
            <p:cNvSpPr/>
            <p:nvPr/>
          </p:nvSpPr>
          <p:spPr>
            <a:xfrm flipH="1">
              <a:off x="5702819" y="2176856"/>
              <a:ext cx="153915" cy="2159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68" name="표 67"/>
          <p:cNvGraphicFramePr>
            <a:graphicFrameLocks noGrp="1"/>
          </p:cNvGraphicFramePr>
          <p:nvPr>
            <p:extLst/>
          </p:nvPr>
        </p:nvGraphicFramePr>
        <p:xfrm>
          <a:off x="8888830" y="5249545"/>
          <a:ext cx="2303141" cy="9820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반려동물 정보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리뷰작성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4" name="TextBox 83">
            <a:extLst>
              <a:ext uri="{FF2B5EF4-FFF2-40B4-BE49-F238E27FC236}">
                <a16:creationId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8DBC9891-F555-4406-9800-4BBC560D541A}"/>
              </a:ext>
            </a:extLst>
          </p:cNvPr>
          <p:cNvCxnSpPr>
            <a:cxnSpLocks/>
            <a:stCxn id="101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grpSp>
        <p:nvGrpSpPr>
          <p:cNvPr id="121" name="그룹 120"/>
          <p:cNvGrpSpPr/>
          <p:nvPr/>
        </p:nvGrpSpPr>
        <p:grpSpPr>
          <a:xfrm>
            <a:off x="8899549" y="2484083"/>
            <a:ext cx="2133974" cy="307830"/>
            <a:chOff x="8899549" y="2484083"/>
            <a:chExt cx="2133974" cy="307830"/>
          </a:xfrm>
        </p:grpSpPr>
        <p:sp>
          <p:nvSpPr>
            <p:cNvPr id="115" name="타원 114"/>
            <p:cNvSpPr/>
            <p:nvPr/>
          </p:nvSpPr>
          <p:spPr>
            <a:xfrm>
              <a:off x="9172429" y="2484083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/>
            <p:cNvSpPr/>
            <p:nvPr/>
          </p:nvSpPr>
          <p:spPr>
            <a:xfrm>
              <a:off x="9599224" y="2484083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/>
            <p:cNvSpPr/>
            <p:nvPr/>
          </p:nvSpPr>
          <p:spPr>
            <a:xfrm>
              <a:off x="10026019" y="2484083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/>
            <p:cNvSpPr/>
            <p:nvPr/>
          </p:nvSpPr>
          <p:spPr>
            <a:xfrm>
              <a:off x="10452814" y="2484083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갈매기형 수장 118"/>
            <p:cNvSpPr/>
            <p:nvPr/>
          </p:nvSpPr>
          <p:spPr>
            <a:xfrm>
              <a:off x="10879608" y="2530048"/>
              <a:ext cx="153915" cy="2159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0" name="갈매기형 수장 119"/>
            <p:cNvSpPr/>
            <p:nvPr/>
          </p:nvSpPr>
          <p:spPr>
            <a:xfrm flipH="1">
              <a:off x="8899549" y="2530048"/>
              <a:ext cx="153915" cy="2159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9" name="직사각형 68"/>
          <p:cNvSpPr/>
          <p:nvPr/>
        </p:nvSpPr>
        <p:spPr>
          <a:xfrm>
            <a:off x="1622454" y="3072495"/>
            <a:ext cx="5717129" cy="2092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리뷰글</a:t>
            </a:r>
            <a:r>
              <a:rPr lang="ko-KR" altLang="en-US" dirty="0" smtClean="0">
                <a:solidFill>
                  <a:schemeClr val="tx1"/>
                </a:solidFill>
              </a:rPr>
              <a:t> 작성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821830" y="2835015"/>
            <a:ext cx="168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</a:t>
            </a:r>
            <a:r>
              <a:rPr lang="ko-KR" altLang="en-US" dirty="0" smtClean="0"/>
              <a:t>이용현황</a:t>
            </a:r>
            <a:endParaRPr lang="ko-KR" alt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1060704" y="2595021"/>
            <a:ext cx="217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시터</a:t>
            </a:r>
            <a:r>
              <a:rPr lang="ko-KR" altLang="en-US" dirty="0" smtClean="0"/>
              <a:t> 이용현황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1622454" y="2558207"/>
            <a:ext cx="5717129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평점 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622453" y="5164953"/>
            <a:ext cx="5717129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 smtClean="0">
                <a:solidFill>
                  <a:schemeClr val="tx1"/>
                </a:solidFill>
              </a:rPr>
              <a:t>등록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888829" y="3500489"/>
            <a:ext cx="2303141" cy="2092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리뷰글</a:t>
            </a:r>
            <a:r>
              <a:rPr lang="ko-KR" altLang="en-US" sz="1200" dirty="0" smtClean="0">
                <a:solidFill>
                  <a:schemeClr val="tx1"/>
                </a:solidFill>
              </a:rPr>
              <a:t> 작성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8888829" y="3057732"/>
            <a:ext cx="2303141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평점 </a:t>
            </a:r>
            <a:r>
              <a:rPr lang="en-US" altLang="ko-KR" sz="1200" dirty="0" smtClean="0">
                <a:solidFill>
                  <a:schemeClr val="tx1"/>
                </a:solidFill>
              </a:rPr>
              <a:t>: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8888829" y="5590830"/>
            <a:ext cx="2303141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등록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2387285" y="2663238"/>
            <a:ext cx="1857074" cy="318761"/>
            <a:chOff x="2387285" y="2663238"/>
            <a:chExt cx="1857074" cy="318761"/>
          </a:xfrm>
        </p:grpSpPr>
        <p:sp>
          <p:nvSpPr>
            <p:cNvPr id="76" name="포인트가 5개인 별 75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포인트가 5개인 별 76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포인트가 5개인 별 77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포인트가 5개인 별 78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포인트가 5개인 별 79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9462629" y="3220623"/>
            <a:ext cx="1365090" cy="203040"/>
            <a:chOff x="9462629" y="3220623"/>
            <a:chExt cx="1365090" cy="203040"/>
          </a:xfrm>
        </p:grpSpPr>
        <p:sp>
          <p:nvSpPr>
            <p:cNvPr id="82" name="포인트가 5개인 별 81"/>
            <p:cNvSpPr/>
            <p:nvPr/>
          </p:nvSpPr>
          <p:spPr>
            <a:xfrm>
              <a:off x="9462629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포인트가 5개인 별 82"/>
            <p:cNvSpPr/>
            <p:nvPr/>
          </p:nvSpPr>
          <p:spPr>
            <a:xfrm>
              <a:off x="9753142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포인트가 5개인 별 84"/>
            <p:cNvSpPr/>
            <p:nvPr/>
          </p:nvSpPr>
          <p:spPr>
            <a:xfrm>
              <a:off x="10043655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포인트가 5개인 별 85"/>
            <p:cNvSpPr/>
            <p:nvPr/>
          </p:nvSpPr>
          <p:spPr>
            <a:xfrm>
              <a:off x="10334168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포인트가 5개인 별 86"/>
            <p:cNvSpPr/>
            <p:nvPr/>
          </p:nvSpPr>
          <p:spPr>
            <a:xfrm>
              <a:off x="10624679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6293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이용현황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시터</a:t>
            </a:r>
            <a:r>
              <a:rPr lang="ko-KR" altLang="en-US" dirty="0" smtClean="0"/>
              <a:t> 예약 이용현황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최근 </a:t>
            </a:r>
            <a:r>
              <a:rPr lang="en-US" altLang="ko-KR" sz="1000" b="1" dirty="0" smtClean="0"/>
              <a:t>3</a:t>
            </a:r>
            <a:r>
              <a:rPr lang="ko-KR" altLang="en-US" sz="1000" b="1" dirty="0" smtClean="0"/>
              <a:t>개월 </a:t>
            </a:r>
            <a:r>
              <a:rPr lang="en-US" altLang="ko-KR" sz="1000" dirty="0" smtClean="0"/>
              <a:t>| </a:t>
            </a:r>
            <a:r>
              <a:rPr lang="ko-KR" altLang="en-US" sz="1000" dirty="0" smtClean="0"/>
              <a:t>선호 </a:t>
            </a:r>
            <a:r>
              <a:rPr lang="ko-KR" altLang="en-US" sz="1000" dirty="0" err="1" smtClean="0"/>
              <a:t>시터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| </a:t>
            </a:r>
            <a:r>
              <a:rPr lang="ko-KR" altLang="en-US" sz="1000" dirty="0" smtClean="0"/>
              <a:t>전체</a:t>
            </a:r>
            <a:endParaRPr lang="ko-KR" alt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</a:t>
            </a:r>
            <a:r>
              <a:rPr lang="ko-KR" altLang="en-US" dirty="0" smtClean="0"/>
              <a:t>예약 이용현황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3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이용현황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2230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시터</a:t>
            </a:r>
            <a:r>
              <a:rPr lang="ko-KR" altLang="en-US" dirty="0" smtClean="0"/>
              <a:t> 예약 이용현황</a:t>
            </a:r>
            <a:endParaRPr lang="ko-KR" altLang="en-US" dirty="0"/>
          </a:p>
        </p:txBody>
      </p:sp>
      <p:grpSp>
        <p:nvGrpSpPr>
          <p:cNvPr id="122" name="그룹 121"/>
          <p:cNvGrpSpPr/>
          <p:nvPr/>
        </p:nvGrpSpPr>
        <p:grpSpPr>
          <a:xfrm>
            <a:off x="5702819" y="2130891"/>
            <a:ext cx="2133974" cy="307830"/>
            <a:chOff x="5702819" y="2130891"/>
            <a:chExt cx="2133974" cy="307830"/>
          </a:xfrm>
        </p:grpSpPr>
        <p:sp>
          <p:nvSpPr>
            <p:cNvPr id="11" name="타원 10"/>
            <p:cNvSpPr/>
            <p:nvPr/>
          </p:nvSpPr>
          <p:spPr>
            <a:xfrm>
              <a:off x="5975699" y="2130891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6402494" y="2130891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6829289" y="2130891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>
              <a:off x="7256084" y="2130891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갈매기형 수장 11"/>
            <p:cNvSpPr/>
            <p:nvPr/>
          </p:nvSpPr>
          <p:spPr>
            <a:xfrm>
              <a:off x="7682878" y="2176856"/>
              <a:ext cx="153915" cy="2159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갈매기형 수장 66"/>
            <p:cNvSpPr/>
            <p:nvPr/>
          </p:nvSpPr>
          <p:spPr>
            <a:xfrm flipH="1">
              <a:off x="5702819" y="2176856"/>
              <a:ext cx="153915" cy="2159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1" name="그룹 120"/>
          <p:cNvGrpSpPr/>
          <p:nvPr/>
        </p:nvGrpSpPr>
        <p:grpSpPr>
          <a:xfrm>
            <a:off x="8899549" y="2484083"/>
            <a:ext cx="2133974" cy="307830"/>
            <a:chOff x="8899549" y="2484083"/>
            <a:chExt cx="2133974" cy="307830"/>
          </a:xfrm>
        </p:grpSpPr>
        <p:sp>
          <p:nvSpPr>
            <p:cNvPr id="115" name="타원 114"/>
            <p:cNvSpPr/>
            <p:nvPr/>
          </p:nvSpPr>
          <p:spPr>
            <a:xfrm>
              <a:off x="9172429" y="2484083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/>
            <p:cNvSpPr/>
            <p:nvPr/>
          </p:nvSpPr>
          <p:spPr>
            <a:xfrm>
              <a:off x="9599224" y="2484083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/>
            <p:cNvSpPr/>
            <p:nvPr/>
          </p:nvSpPr>
          <p:spPr>
            <a:xfrm>
              <a:off x="10026019" y="2484083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/>
            <p:cNvSpPr/>
            <p:nvPr/>
          </p:nvSpPr>
          <p:spPr>
            <a:xfrm>
              <a:off x="10452814" y="2484083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갈매기형 수장 118"/>
            <p:cNvSpPr/>
            <p:nvPr/>
          </p:nvSpPr>
          <p:spPr>
            <a:xfrm>
              <a:off x="10879608" y="2530048"/>
              <a:ext cx="153915" cy="2159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0" name="갈매기형 수장 119"/>
            <p:cNvSpPr/>
            <p:nvPr/>
          </p:nvSpPr>
          <p:spPr>
            <a:xfrm flipH="1">
              <a:off x="8899549" y="2530048"/>
              <a:ext cx="153915" cy="2159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69" name="표 68"/>
          <p:cNvGraphicFramePr>
            <a:graphicFrameLocks noGrp="1"/>
          </p:cNvGraphicFramePr>
          <p:nvPr>
            <p:extLst/>
          </p:nvPr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날짜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반려동물 정보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 확인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예약취소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채팅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날짜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무게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확인중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취소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날짜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무게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취소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취소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날짜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무게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취소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취소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>
            <p:extLst/>
          </p:nvPr>
        </p:nvGraphicFramePr>
        <p:xfrm>
          <a:off x="8888830" y="3212276"/>
          <a:ext cx="2303142" cy="1776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반려동물 정보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시터확인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예약취소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확인중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>
            <p:extLst/>
          </p:nvPr>
        </p:nvGraphicFramePr>
        <p:xfrm>
          <a:off x="8888830" y="5134844"/>
          <a:ext cx="230314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반려동물 정보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시터확인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예약취소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</p:spTree>
    <p:extLst>
      <p:ext uri="{BB962C8B-B14F-4D97-AF65-F5344CB8AC3E}">
        <p14:creationId xmlns:p14="http://schemas.microsoft.com/office/powerpoint/2010/main" val="369263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4323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이용현황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반려동물 프로그램 이용현황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반려동물 프로그램</a:t>
            </a:r>
            <a:endParaRPr lang="en-US" altLang="ko-KR" dirty="0" smtClean="0"/>
          </a:p>
          <a:p>
            <a:r>
              <a:rPr lang="ko-KR" altLang="en-US" dirty="0" err="1" smtClean="0"/>
              <a:t>이용환황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3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이용현황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338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반려동물 프로그램 이용현황</a:t>
            </a:r>
            <a:endParaRPr lang="ko-KR" altLang="en-US" dirty="0"/>
          </a:p>
        </p:txBody>
      </p:sp>
      <p:grpSp>
        <p:nvGrpSpPr>
          <p:cNvPr id="122" name="그룹 121"/>
          <p:cNvGrpSpPr/>
          <p:nvPr/>
        </p:nvGrpSpPr>
        <p:grpSpPr>
          <a:xfrm>
            <a:off x="5702819" y="2130891"/>
            <a:ext cx="2133974" cy="307830"/>
            <a:chOff x="5702819" y="2130891"/>
            <a:chExt cx="2133974" cy="307830"/>
          </a:xfrm>
        </p:grpSpPr>
        <p:sp>
          <p:nvSpPr>
            <p:cNvPr id="11" name="타원 10"/>
            <p:cNvSpPr/>
            <p:nvPr/>
          </p:nvSpPr>
          <p:spPr>
            <a:xfrm>
              <a:off x="5975699" y="2130891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6402494" y="2130891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6829289" y="2130891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>
              <a:off x="7256084" y="2130891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갈매기형 수장 11"/>
            <p:cNvSpPr/>
            <p:nvPr/>
          </p:nvSpPr>
          <p:spPr>
            <a:xfrm>
              <a:off x="7682878" y="2176856"/>
              <a:ext cx="153915" cy="2159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갈매기형 수장 66"/>
            <p:cNvSpPr/>
            <p:nvPr/>
          </p:nvSpPr>
          <p:spPr>
            <a:xfrm flipH="1">
              <a:off x="5702819" y="2176856"/>
              <a:ext cx="153915" cy="2159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1" name="그룹 120"/>
          <p:cNvGrpSpPr/>
          <p:nvPr/>
        </p:nvGrpSpPr>
        <p:grpSpPr>
          <a:xfrm>
            <a:off x="8899549" y="2484083"/>
            <a:ext cx="2133974" cy="307830"/>
            <a:chOff x="8899549" y="2484083"/>
            <a:chExt cx="2133974" cy="307830"/>
          </a:xfrm>
        </p:grpSpPr>
        <p:sp>
          <p:nvSpPr>
            <p:cNvPr id="115" name="타원 114"/>
            <p:cNvSpPr/>
            <p:nvPr/>
          </p:nvSpPr>
          <p:spPr>
            <a:xfrm>
              <a:off x="9172429" y="2484083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/>
            <p:cNvSpPr/>
            <p:nvPr/>
          </p:nvSpPr>
          <p:spPr>
            <a:xfrm>
              <a:off x="9599224" y="2484083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/>
            <p:cNvSpPr/>
            <p:nvPr/>
          </p:nvSpPr>
          <p:spPr>
            <a:xfrm>
              <a:off x="10026019" y="2484083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/>
            <p:cNvSpPr/>
            <p:nvPr/>
          </p:nvSpPr>
          <p:spPr>
            <a:xfrm>
              <a:off x="10452814" y="2484083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갈매기형 수장 118"/>
            <p:cNvSpPr/>
            <p:nvPr/>
          </p:nvSpPr>
          <p:spPr>
            <a:xfrm>
              <a:off x="10879608" y="2530048"/>
              <a:ext cx="153915" cy="2159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0" name="갈매기형 수장 119"/>
            <p:cNvSpPr/>
            <p:nvPr/>
          </p:nvSpPr>
          <p:spPr>
            <a:xfrm flipH="1">
              <a:off x="8899549" y="2530048"/>
              <a:ext cx="153915" cy="2159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69" name="표 68"/>
          <p:cNvGraphicFramePr>
            <a:graphicFrameLocks noGrp="1"/>
          </p:cNvGraphicFramePr>
          <p:nvPr>
            <p:extLst/>
          </p:nvPr>
        </p:nvGraphicFramePr>
        <p:xfrm>
          <a:off x="1060704" y="3182333"/>
          <a:ext cx="6864095" cy="15797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7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64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05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333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프로그램 날짜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상태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종료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/>
          </p:nvPr>
        </p:nvGraphicFramePr>
        <p:xfrm>
          <a:off x="8888831" y="3588578"/>
          <a:ext cx="2303141" cy="1601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9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4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333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프로그램 날짜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상태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종료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53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4405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이용현황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장거리 이동 서비스 이용현황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장거리 </a:t>
            </a:r>
            <a:r>
              <a:rPr lang="ko-KR" altLang="en-US" dirty="0" err="1" smtClean="0"/>
              <a:t>이동서비스</a:t>
            </a:r>
            <a:endParaRPr lang="en-US" altLang="ko-KR" dirty="0" smtClean="0"/>
          </a:p>
          <a:p>
            <a:r>
              <a:rPr lang="ko-KR" altLang="en-US" dirty="0" err="1" smtClean="0"/>
              <a:t>이용환황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3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이용현황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338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장거리 이동 서비스 이용현황</a:t>
            </a:r>
          </a:p>
        </p:txBody>
      </p:sp>
      <p:grpSp>
        <p:nvGrpSpPr>
          <p:cNvPr id="122" name="그룹 121"/>
          <p:cNvGrpSpPr/>
          <p:nvPr/>
        </p:nvGrpSpPr>
        <p:grpSpPr>
          <a:xfrm>
            <a:off x="5702819" y="2130891"/>
            <a:ext cx="2133974" cy="307830"/>
            <a:chOff x="5702819" y="2130891"/>
            <a:chExt cx="2133974" cy="307830"/>
          </a:xfrm>
        </p:grpSpPr>
        <p:sp>
          <p:nvSpPr>
            <p:cNvPr id="11" name="타원 10"/>
            <p:cNvSpPr/>
            <p:nvPr/>
          </p:nvSpPr>
          <p:spPr>
            <a:xfrm>
              <a:off x="5975699" y="2130891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6402494" y="2130891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6829289" y="2130891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>
              <a:off x="7256084" y="2130891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갈매기형 수장 11"/>
            <p:cNvSpPr/>
            <p:nvPr/>
          </p:nvSpPr>
          <p:spPr>
            <a:xfrm>
              <a:off x="7682878" y="2176856"/>
              <a:ext cx="153915" cy="2159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갈매기형 수장 66"/>
            <p:cNvSpPr/>
            <p:nvPr/>
          </p:nvSpPr>
          <p:spPr>
            <a:xfrm flipH="1">
              <a:off x="5702819" y="2176856"/>
              <a:ext cx="153915" cy="2159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1" name="그룹 120"/>
          <p:cNvGrpSpPr/>
          <p:nvPr/>
        </p:nvGrpSpPr>
        <p:grpSpPr>
          <a:xfrm>
            <a:off x="8899549" y="2484083"/>
            <a:ext cx="2133974" cy="307830"/>
            <a:chOff x="8899549" y="2484083"/>
            <a:chExt cx="2133974" cy="307830"/>
          </a:xfrm>
        </p:grpSpPr>
        <p:sp>
          <p:nvSpPr>
            <p:cNvPr id="115" name="타원 114"/>
            <p:cNvSpPr/>
            <p:nvPr/>
          </p:nvSpPr>
          <p:spPr>
            <a:xfrm>
              <a:off x="9172429" y="2484083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/>
            <p:cNvSpPr/>
            <p:nvPr/>
          </p:nvSpPr>
          <p:spPr>
            <a:xfrm>
              <a:off x="9599224" y="2484083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/>
            <p:cNvSpPr/>
            <p:nvPr/>
          </p:nvSpPr>
          <p:spPr>
            <a:xfrm>
              <a:off x="10026019" y="2484083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/>
            <p:cNvSpPr/>
            <p:nvPr/>
          </p:nvSpPr>
          <p:spPr>
            <a:xfrm>
              <a:off x="10452814" y="2484083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갈매기형 수장 118"/>
            <p:cNvSpPr/>
            <p:nvPr/>
          </p:nvSpPr>
          <p:spPr>
            <a:xfrm>
              <a:off x="10879608" y="2530048"/>
              <a:ext cx="153915" cy="2159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0" name="갈매기형 수장 119"/>
            <p:cNvSpPr/>
            <p:nvPr/>
          </p:nvSpPr>
          <p:spPr>
            <a:xfrm flipH="1">
              <a:off x="8899549" y="2530048"/>
              <a:ext cx="153915" cy="2159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69" name="표 68"/>
          <p:cNvGraphicFramePr>
            <a:graphicFrameLocks noGrp="1"/>
          </p:cNvGraphicFramePr>
          <p:nvPr>
            <p:extLst/>
          </p:nvPr>
        </p:nvGraphicFramePr>
        <p:xfrm>
          <a:off x="1060704" y="3182333"/>
          <a:ext cx="6864096" cy="15797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4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val="1514487397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val="2598164199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333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날짜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출발지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도착지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펫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</a:rPr>
                        <a:t>전달방식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상태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종료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종료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/>
          </p:nvPr>
        </p:nvGraphicFramePr>
        <p:xfrm>
          <a:off x="8888831" y="3550478"/>
          <a:ext cx="2303142" cy="8843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7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77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6602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날짜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출발지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도착지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펫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전달방식</a:t>
                      </a:r>
                      <a:endParaRPr lang="ko-KR" altLang="en-US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상태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4" name="표 103"/>
          <p:cNvGraphicFramePr>
            <a:graphicFrameLocks noGrp="1"/>
          </p:cNvGraphicFramePr>
          <p:nvPr>
            <p:extLst/>
          </p:nvPr>
        </p:nvGraphicFramePr>
        <p:xfrm>
          <a:off x="8888831" y="4642674"/>
          <a:ext cx="2303142" cy="8843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7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77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6602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날짜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출발지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도착지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펫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전달방식</a:t>
                      </a:r>
                      <a:endParaRPr lang="ko-KR" altLang="en-US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상태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종료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448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반려동물 프로그램 목록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996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9996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3999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33999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8002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58002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996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9996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3999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33999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8002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58002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3355519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9005300" y="4358208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784899" y="2574053"/>
            <a:ext cx="2511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4773706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9005300" y="5776395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182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B7536413-EBBF-45BD-956C-DBF04F557F50}"/>
              </a:ext>
            </a:extLst>
          </p:cNvPr>
          <p:cNvGrpSpPr/>
          <p:nvPr/>
        </p:nvGrpSpPr>
        <p:grpSpPr>
          <a:xfrm>
            <a:off x="1" y="0"/>
            <a:ext cx="4765024" cy="6858000"/>
            <a:chOff x="1" y="0"/>
            <a:chExt cx="4765024" cy="6858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11A9128-76C8-4335-872F-E85671129C65}"/>
                </a:ext>
              </a:extLst>
            </p:cNvPr>
            <p:cNvSpPr/>
            <p:nvPr/>
          </p:nvSpPr>
          <p:spPr>
            <a:xfrm>
              <a:off x="1" y="0"/>
              <a:ext cx="4350871" cy="6858000"/>
            </a:xfrm>
            <a:prstGeom prst="rect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2C330ABB-6ACB-46E7-B89D-15EBDBF22119}"/>
                </a:ext>
              </a:extLst>
            </p:cNvPr>
            <p:cNvSpPr/>
            <p:nvPr/>
          </p:nvSpPr>
          <p:spPr>
            <a:xfrm rot="5400000">
              <a:off x="4261025" y="3213000"/>
              <a:ext cx="576000" cy="432000"/>
            </a:xfrm>
            <a:prstGeom prst="triangle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213585" y="3044282"/>
            <a:ext cx="39237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able of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ontents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15435" y="2324279"/>
            <a:ext cx="720000" cy="72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FA4A435-72AD-4E57-8841-4A73CE0EA391}"/>
              </a:ext>
            </a:extLst>
          </p:cNvPr>
          <p:cNvSpPr txBox="1"/>
          <p:nvPr/>
        </p:nvSpPr>
        <p:spPr>
          <a:xfrm>
            <a:off x="6025695" y="1536174"/>
            <a:ext cx="435087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000" dirty="0">
                <a:latin typeface="+mn-ea"/>
              </a:rPr>
              <a:t> 개요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000" dirty="0">
                <a:latin typeface="+mn-ea"/>
              </a:rPr>
              <a:t> 요구사항정의서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>
                <a:latin typeface="+mn-ea"/>
              </a:rPr>
              <a:t>흐름도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>
                <a:latin typeface="+mn-ea"/>
              </a:rPr>
              <a:t>화면 설계서</a:t>
            </a:r>
            <a:endParaRPr lang="en-US" altLang="ko-KR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32034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반려동물 프로그램 상세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2719040"/>
            <a:ext cx="1925446" cy="2404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1015311" y="2642716"/>
            <a:ext cx="6961578" cy="3430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3091070"/>
            <a:ext cx="1925446" cy="2982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프로그램내용</a:t>
            </a:r>
            <a:endParaRPr lang="ko-KR" altLang="en-US" sz="12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117755" y="2827929"/>
            <a:ext cx="6748669" cy="2631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117755" y="3220384"/>
            <a:ext cx="6756689" cy="2767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프로그램내용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4239622" y="5637940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787933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619903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장거리이동 서비스 소개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반려동물을 안전하게 이동시켜 드립니다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3042204"/>
            <a:ext cx="1925446" cy="3031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서비스 소개문</a:t>
            </a:r>
            <a:endParaRPr lang="ko-KR" altLang="en-US" sz="16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99665" y="2719040"/>
            <a:ext cx="6874779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서비스 소개문</a:t>
            </a:r>
            <a:endParaRPr lang="ko-KR" altLang="en-US" sz="16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4184587" y="5637940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715557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19791" y="2580540"/>
            <a:ext cx="2476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반려동물을 안전하게 이동시켜 드립니다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200052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장거리이동 서비스 신청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당신의 소중한 반려동물을 안전하게 이동시켜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99665" y="2719040"/>
            <a:ext cx="6874779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2563322" y="2871440"/>
            <a:ext cx="3523688" cy="2855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5" y="3023840"/>
            <a:ext cx="1781983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304220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날짜선택</a:t>
            </a:r>
            <a:endParaRPr lang="ko-KR" altLang="en-US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6" y="3459835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3478200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출발지</a:t>
            </a:r>
            <a:endParaRPr lang="ko-KR" altLang="en-US" sz="12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 flipH="1">
            <a:off x="5147616" y="3169856"/>
            <a:ext cx="31846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5466082" y="3073309"/>
            <a:ext cx="1241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클릭 시 캘린더 호출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6" y="3895830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391419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도착지</a:t>
            </a:r>
            <a:endParaRPr lang="ko-KR" altLang="en-US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6" y="4331825"/>
            <a:ext cx="2159343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---</a:t>
            </a:r>
            <a:r>
              <a:rPr lang="ko-KR" altLang="en-US" sz="1200"/>
              <a:t>동물을 선택해주세요</a:t>
            </a:r>
            <a:r>
              <a:rPr lang="en-US" altLang="ko-KR" sz="1200"/>
              <a:t>---</a:t>
            </a:r>
            <a:endParaRPr lang="ko-KR" alt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4350190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펫선택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395518" y="4350189"/>
            <a:ext cx="288691" cy="26281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▼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7" y="4767819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공항에서 직접전달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4786184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전달방식</a:t>
            </a:r>
            <a:endParaRPr lang="ko-KR" altLang="en-US" sz="12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018158" y="4778667"/>
            <a:ext cx="288691" cy="28118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▼</a:t>
            </a:r>
            <a:endParaRPr lang="ko-KR" altLang="en-US" sz="12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991166" y="5266665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19791" y="2643809"/>
            <a:ext cx="2476110" cy="360665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6" y="2923152"/>
            <a:ext cx="2358911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19791" y="2646153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날짜선택</a:t>
            </a:r>
            <a:endParaRPr lang="ko-KR" altLang="en-US" sz="12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7" y="3478200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69566" y="3201201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출발지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7" y="4039793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69566" y="377569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도착지</a:t>
            </a:r>
            <a:endParaRPr lang="ko-KR" altLang="en-US" sz="12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7" y="4623857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------</a:t>
            </a:r>
            <a:r>
              <a:rPr lang="ko-KR" altLang="en-US" sz="1200"/>
              <a:t>동물을 선택해주세요</a:t>
            </a:r>
            <a:r>
              <a:rPr lang="en-US" altLang="ko-KR" sz="1200"/>
              <a:t>------</a:t>
            </a:r>
            <a:endParaRPr lang="ko-KR" alt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69566" y="4350189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펫선택</a:t>
            </a:r>
            <a:endParaRPr lang="ko-KR" altLang="en-US" sz="12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7" y="5192888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공항에서 직접전달</a:t>
            </a:r>
            <a:endParaRPr lang="ko-KR" alt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69566" y="4915889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전달방식</a:t>
            </a:r>
            <a:endParaRPr lang="ko-KR" altLang="en-US" sz="12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822824" y="5828545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224220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</a:t>
            </a:r>
            <a:endParaRPr lang="ko-KR" altLang="en-US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1060704" y="3182333"/>
          <a:ext cx="6864096" cy="2916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7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날짜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공지사항 제목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2020/02/04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공지사항 내용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8888830" y="3182333"/>
          <a:ext cx="2322001" cy="27224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2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날짜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공지사항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02/04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공지사항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공지사항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공지사항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고객센터</a:t>
            </a:r>
            <a:endParaRPr lang="ko-KR" altLang="en-US" sz="1600" dirty="0"/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/>
          </p:nvPr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</a:rPr>
                        <a:t>공지사항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 err="1" smtClean="0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/>
          </p:nvPr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공지사항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직사각형 38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고객센터</a:t>
            </a:r>
            <a:endParaRPr lang="ko-KR" altLang="en-US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반가운 고객님께 도움을 드립니다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6219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81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smtClean="0"/>
              <a:t>FAQ</a:t>
            </a:r>
            <a:endParaRPr lang="ko-KR" altLang="en-US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1060704" y="3182333"/>
          <a:ext cx="6864096" cy="2916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1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자주 묻는 질문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답변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8888830" y="3182333"/>
          <a:ext cx="2322000" cy="2916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6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자주 묻는 질문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답변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고객센터</a:t>
            </a:r>
            <a:endParaRPr lang="ko-KR" altLang="en-US" sz="1600" dirty="0"/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/>
          </p:nvPr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</a:rPr>
                        <a:t>공지사항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 err="1" smtClean="0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/>
          </p:nvPr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공지사항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41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고객센터</a:t>
            </a:r>
            <a:endParaRPr lang="ko-KR" altLang="en-US" sz="1600" dirty="0"/>
          </a:p>
        </p:txBody>
      </p:sp>
      <p:sp>
        <p:nvSpPr>
          <p:cNvPr id="43" name="위로 굽은 화살표 42"/>
          <p:cNvSpPr/>
          <p:nvPr/>
        </p:nvSpPr>
        <p:spPr>
          <a:xfrm rot="16200000" flipH="1" flipV="1">
            <a:off x="1516464" y="4263995"/>
            <a:ext cx="191409" cy="164653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위로 굽은 화살표 43"/>
          <p:cNvSpPr/>
          <p:nvPr/>
        </p:nvSpPr>
        <p:spPr>
          <a:xfrm rot="16200000" flipH="1" flipV="1">
            <a:off x="9104866" y="4345238"/>
            <a:ext cx="117174" cy="100795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반가운 고객님께 도움을 드립니다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4832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err="1" smtClean="0"/>
              <a:t>QnA</a:t>
            </a:r>
            <a:endParaRPr lang="ko-KR" altLang="en-US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179506"/>
              </p:ext>
            </p:extLst>
          </p:nvPr>
        </p:nvGraphicFramePr>
        <p:xfrm>
          <a:off x="1060704" y="3182333"/>
          <a:ext cx="6864096" cy="2430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9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답변상태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날짜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미완료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질문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</a:rPr>
                        <a:t>답변완료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질문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답변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</a:rPr>
                        <a:t>답변완료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</a:rPr>
                        <a:t>질문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5118100" y="5802495"/>
            <a:ext cx="1651508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제목 </a:t>
            </a:r>
            <a:r>
              <a:rPr lang="en-US" altLang="ko-KR" sz="1000" dirty="0" smtClean="0">
                <a:solidFill>
                  <a:schemeClr val="tx1"/>
                </a:solidFill>
              </a:rPr>
              <a:t>| </a:t>
            </a:r>
            <a:r>
              <a:rPr lang="ko-KR" altLang="en-US" sz="1000" dirty="0" smtClean="0">
                <a:solidFill>
                  <a:schemeClr val="tx1"/>
                </a:solidFill>
              </a:rPr>
              <a:t>작성자 </a:t>
            </a:r>
            <a:r>
              <a:rPr lang="en-US" altLang="ko-KR" sz="1000" dirty="0" smtClean="0">
                <a:solidFill>
                  <a:schemeClr val="tx1"/>
                </a:solidFill>
              </a:rPr>
              <a:t>| </a:t>
            </a:r>
            <a:r>
              <a:rPr lang="ko-KR" altLang="en-US" sz="1000" dirty="0" smtClean="0">
                <a:solidFill>
                  <a:schemeClr val="tx1"/>
                </a:solidFill>
              </a:rPr>
              <a:t>내용 검색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089600" y="5802495"/>
            <a:ext cx="737616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405535"/>
              </p:ext>
            </p:extLst>
          </p:nvPr>
        </p:nvGraphicFramePr>
        <p:xfrm>
          <a:off x="8888830" y="3182333"/>
          <a:ext cx="2321999" cy="25943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7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7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7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890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답변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상태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날짜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미완료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질문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답변 완료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질문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답변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답변 완료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질문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0473214" y="5911331"/>
            <a:ext cx="737616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037320" y="5911331"/>
            <a:ext cx="1390292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제목 </a:t>
            </a:r>
            <a:r>
              <a:rPr lang="en-US" altLang="ko-KR" sz="800" dirty="0" smtClean="0">
                <a:solidFill>
                  <a:schemeClr val="tx1"/>
                </a:solidFill>
              </a:rPr>
              <a:t>| </a:t>
            </a:r>
            <a:r>
              <a:rPr lang="ko-KR" altLang="en-US" sz="800" dirty="0" smtClean="0">
                <a:solidFill>
                  <a:schemeClr val="tx1"/>
                </a:solidFill>
              </a:rPr>
              <a:t>작성자 </a:t>
            </a:r>
            <a:r>
              <a:rPr lang="en-US" altLang="ko-KR" sz="800" dirty="0" smtClean="0">
                <a:solidFill>
                  <a:schemeClr val="tx1"/>
                </a:solidFill>
              </a:rPr>
              <a:t>| </a:t>
            </a:r>
            <a:r>
              <a:rPr lang="ko-KR" altLang="en-US" sz="800" dirty="0" smtClean="0">
                <a:solidFill>
                  <a:schemeClr val="tx1"/>
                </a:solidFill>
              </a:rPr>
              <a:t>내용 검색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8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고객센터</a:t>
            </a:r>
            <a:endParaRPr lang="ko-KR" altLang="en-US" sz="1600" dirty="0"/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/>
          </p:nvPr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</a:rPr>
                        <a:t>공지사항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 err="1" smtClean="0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>
            <p:extLst/>
          </p:nvPr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공지사항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 err="1" smtClean="0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직사각형 46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고객센터</a:t>
            </a:r>
            <a:endParaRPr lang="ko-KR" altLang="en-US" sz="1600" dirty="0"/>
          </a:p>
        </p:txBody>
      </p:sp>
      <p:sp>
        <p:nvSpPr>
          <p:cNvPr id="6" name="위로 굽은 화살표 5"/>
          <p:cNvSpPr/>
          <p:nvPr/>
        </p:nvSpPr>
        <p:spPr>
          <a:xfrm rot="16200000" flipH="1" flipV="1">
            <a:off x="1503764" y="4745084"/>
            <a:ext cx="191409" cy="164653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위로 굽은 화살표 47"/>
          <p:cNvSpPr/>
          <p:nvPr/>
        </p:nvSpPr>
        <p:spPr>
          <a:xfrm rot="16200000" flipH="1" flipV="1">
            <a:off x="9130266" y="4865938"/>
            <a:ext cx="117174" cy="100795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반가운 고객님께 도움을 드립니다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1575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err="1" smtClean="0"/>
              <a:t>QnA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등록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060705" y="3726814"/>
            <a:ext cx="6854570" cy="1845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질문내용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60704" y="3196632"/>
            <a:ext cx="6854570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제목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60704" y="5572195"/>
            <a:ext cx="6854570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등록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888831" y="3726814"/>
            <a:ext cx="2321999" cy="1845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질문내용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888830" y="3196632"/>
            <a:ext cx="2321999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제목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888830" y="5572195"/>
            <a:ext cx="2321999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8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고객센터</a:t>
            </a:r>
            <a:endParaRPr lang="ko-KR" altLang="en-US" sz="1600" dirty="0"/>
          </a:p>
        </p:txBody>
      </p:sp>
      <p:graphicFrame>
        <p:nvGraphicFramePr>
          <p:cNvPr id="46" name="표 45"/>
          <p:cNvGraphicFramePr>
            <a:graphicFrameLocks noGrp="1"/>
          </p:cNvGraphicFramePr>
          <p:nvPr>
            <p:extLst/>
          </p:nvPr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</a:rPr>
                        <a:t>공지사항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 err="1" smtClean="0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>
            <p:extLst/>
          </p:nvPr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공지사항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i="0" dirty="0" err="1" smtClean="0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직사각형 47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고객센터</a:t>
            </a:r>
            <a:endParaRPr lang="ko-KR" altLang="en-US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반가운 고객님께 도움을 드립니다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7782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사람이(가) 표시된 사진&#10;&#10;자동 생성된 설명">
            <a:extLst>
              <a:ext uri="{FF2B5EF4-FFF2-40B4-BE49-F238E27FC236}">
                <a16:creationId xmlns:a16="http://schemas.microsoft.com/office/drawing/2014/main" id="{4D077A45-DF2B-4618-9394-A141B13B1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30" y="1210059"/>
            <a:ext cx="5647941" cy="5647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D82F33-5629-4A89-96F7-5348A5E7BF64}"/>
              </a:ext>
            </a:extLst>
          </p:cNvPr>
          <p:cNvSpPr txBox="1"/>
          <p:nvPr/>
        </p:nvSpPr>
        <p:spPr>
          <a:xfrm>
            <a:off x="3894373" y="499731"/>
            <a:ext cx="44032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  <a:endParaRPr lang="ko-KR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277454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50277" y="93114"/>
            <a:ext cx="17924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utline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0277" y="117832"/>
            <a:ext cx="720000" cy="720000"/>
          </a:xfrm>
          <a:prstGeom prst="rect">
            <a:avLst/>
          </a:prstGeom>
        </p:spPr>
      </p:pic>
      <p:pic>
        <p:nvPicPr>
          <p:cNvPr id="1026" name="Picture 2" descr="https://blogfiles.pstatic.net/MjAxODAzMDhfOTQg/MDAxNTIwNDkxMzk4NTc2.3TEviXRXl6amzdWOvOdOvuj0g95DXFBYj43l17OmMrQg.G-I2ErLTgKC_6mbyKj3imD_avtSe5AOiOptMP5N0rvAg.PNG.polyparkpet/%EB%B0%98%EB%A0%A4%EB%8F%99%EB%AC%BC%2C-1%EC%9D%B8%EA%B0%80%EA%B5%A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667" y="2909323"/>
            <a:ext cx="4447390" cy="310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634601" y="1363355"/>
            <a:ext cx="10922800" cy="4131292"/>
            <a:chOff x="634600" y="1066800"/>
            <a:chExt cx="10922800" cy="4131292"/>
          </a:xfrm>
        </p:grpSpPr>
        <p:sp>
          <p:nvSpPr>
            <p:cNvPr id="3" name="TextBox 2"/>
            <p:cNvSpPr txBox="1"/>
            <p:nvPr/>
          </p:nvSpPr>
          <p:spPr>
            <a:xfrm>
              <a:off x="634601" y="1066800"/>
              <a:ext cx="10922799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/>
                <a:t>반려동물과 함께 사는 가구 비율이 꾸준히 증가함으로 새로운 가구 형태로 자리 잡고 있으며</a:t>
              </a:r>
              <a:r>
                <a:rPr lang="en-US" altLang="ko-KR" dirty="0"/>
                <a:t>,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/>
                <a:t>1</a:t>
              </a:r>
              <a:r>
                <a:rPr lang="ko-KR" altLang="en-US" dirty="0"/>
                <a:t>인 가구가 증가하면서 함께 반려동물 관련 산업 급성장하고 있으며 선진국에서는 고부가가치산업으로 자리매김 중에 있다</a:t>
              </a:r>
              <a:r>
                <a:rPr lang="en-US" altLang="ko-KR" dirty="0"/>
                <a:t>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4600" y="2612769"/>
              <a:ext cx="6562066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/>
                <a:t>반려동물이 집에 혼자 있는 시간은 평균 </a:t>
              </a:r>
              <a:r>
                <a:rPr lang="en-US" altLang="ko-KR" dirty="0"/>
                <a:t>5</a:t>
              </a:r>
              <a:r>
                <a:rPr lang="ko-KR" altLang="en-US" dirty="0"/>
                <a:t>시간으로</a:t>
              </a: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en-US" altLang="ko-KR" dirty="0"/>
                <a:t>11</a:t>
              </a:r>
              <a:r>
                <a:rPr lang="ko-KR" altLang="en-US" dirty="0"/>
                <a:t>시간 이상 혼자 지내는 경우도 </a:t>
              </a:r>
              <a:r>
                <a:rPr lang="en-US" altLang="ko-KR" dirty="0"/>
                <a:t>6.8%</a:t>
              </a:r>
              <a:r>
                <a:rPr lang="ko-KR" altLang="en-US" dirty="0"/>
                <a:t>에 달한다</a:t>
              </a:r>
              <a:r>
                <a:rPr lang="en-US" altLang="ko-KR" dirty="0"/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ko-KR" altLang="en-US" dirty="0"/>
                <a:t>애견호텔이나 병원에 반려동물을 맡기기 불안한 </a:t>
              </a:r>
              <a:r>
                <a:rPr lang="ko-KR" altLang="en-US" dirty="0" err="1"/>
                <a:t>반려인들을</a:t>
              </a:r>
              <a:r>
                <a:rPr lang="ko-KR" altLang="en-US" dirty="0"/>
                <a:t> 위해 </a:t>
              </a:r>
              <a:r>
                <a:rPr lang="ko-KR" altLang="en-US" dirty="0" err="1"/>
                <a:t>베이비시터처럼</a:t>
              </a:r>
              <a:r>
                <a:rPr lang="ko-KR" altLang="en-US" dirty="0"/>
                <a:t> 방문하여 반려동물 돌봄 서비스를 제공하는 </a:t>
              </a:r>
              <a:r>
                <a:rPr lang="ko-KR" altLang="en-US" dirty="0" err="1"/>
                <a:t>펫시터를</a:t>
              </a:r>
              <a:r>
                <a:rPr lang="ko-KR" altLang="en-US" dirty="0"/>
                <a:t> 주제로 선정하였다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45226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0" y="1167030"/>
            <a:ext cx="10800000" cy="4822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2463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0" y="1179869"/>
            <a:ext cx="10800000" cy="4796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0267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꺾인 연결선 69"/>
          <p:cNvCxnSpPr>
            <a:stCxn id="41" idx="3"/>
            <a:endCxn id="28" idx="1"/>
          </p:cNvCxnSpPr>
          <p:nvPr/>
        </p:nvCxnSpPr>
        <p:spPr>
          <a:xfrm flipV="1">
            <a:off x="8536268" y="3469996"/>
            <a:ext cx="929941" cy="193492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48" idx="3"/>
            <a:endCxn id="41" idx="1"/>
          </p:cNvCxnSpPr>
          <p:nvPr/>
        </p:nvCxnSpPr>
        <p:spPr>
          <a:xfrm>
            <a:off x="2643110" y="5404918"/>
            <a:ext cx="447186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stCxn id="46" idx="3"/>
            <a:endCxn id="51" idx="1"/>
          </p:cNvCxnSpPr>
          <p:nvPr/>
        </p:nvCxnSpPr>
        <p:spPr>
          <a:xfrm>
            <a:off x="2554882" y="6082745"/>
            <a:ext cx="617633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15" idx="3"/>
            <a:endCxn id="26" idx="1"/>
          </p:cNvCxnSpPr>
          <p:nvPr/>
        </p:nvCxnSpPr>
        <p:spPr>
          <a:xfrm>
            <a:off x="1669682" y="1277178"/>
            <a:ext cx="177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3" idx="3"/>
            <a:endCxn id="8" idx="1"/>
          </p:cNvCxnSpPr>
          <p:nvPr/>
        </p:nvCxnSpPr>
        <p:spPr>
          <a:xfrm>
            <a:off x="6806648" y="1257299"/>
            <a:ext cx="3637330" cy="19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24" idx="2"/>
            <a:endCxn id="44" idx="0"/>
          </p:cNvCxnSpPr>
          <p:nvPr/>
        </p:nvCxnSpPr>
        <p:spPr>
          <a:xfrm>
            <a:off x="1759043" y="2544417"/>
            <a:ext cx="359" cy="1297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24" idx="3"/>
            <a:endCxn id="25" idx="1"/>
          </p:cNvCxnSpPr>
          <p:nvPr/>
        </p:nvCxnSpPr>
        <p:spPr>
          <a:xfrm flipV="1">
            <a:off x="2709465" y="2345634"/>
            <a:ext cx="6516970" cy="4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5" y="93113"/>
            <a:ext cx="38863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secase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iagram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385352" y="1063486"/>
            <a:ext cx="142129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메인페이지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443978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2">
                    <a:lumMod val="50000"/>
                  </a:schemeClr>
                </a:solidFill>
              </a:rPr>
              <a:t>ID/PW </a:t>
            </a:r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찾기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784143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로그인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094491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회원가입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48386" y="1083365"/>
            <a:ext cx="142129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관리자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734717" y="215182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반려동물 프로그램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848586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회원관리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385017" y="215679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장거리이동 서비스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08621" y="215679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고객센터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226435" y="215182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시터검색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440082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사이트관리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9466209" y="2714002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검색 결과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9466209" y="3276183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 상세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9466209" y="3838364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채팅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9466209" y="4400547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결제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884757" y="5211105"/>
            <a:ext cx="179157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이용중인 서비스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114972" y="465171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리뷰작성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114972" y="521110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시터리스트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048754" y="271835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2">
                    <a:lumMod val="50000"/>
                  </a:schemeClr>
                </a:solidFill>
              </a:rPr>
              <a:t>FAQ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48754" y="327991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개별 문의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048754" y="384147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공지사항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742266" y="5888932"/>
            <a:ext cx="181261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마이페이지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4986571" y="5888933"/>
            <a:ext cx="1662070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보호자 프로필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742266" y="5211105"/>
            <a:ext cx="190084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참여중인 프로그램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4986571" y="5211107"/>
            <a:ext cx="180157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 예약 리스트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6857301" y="5888933"/>
            <a:ext cx="168230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 프로필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8731218" y="5888933"/>
            <a:ext cx="168230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회원탈퇴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6624791" y="2719594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서비스 소개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6624791" y="328239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서비스 신청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3801417" y="2717109"/>
            <a:ext cx="176744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프로그램 리스트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3884856" y="3282396"/>
            <a:ext cx="1594370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프로그램 신청</a:t>
            </a:r>
          </a:p>
        </p:txBody>
      </p:sp>
      <p:cxnSp>
        <p:nvCxnSpPr>
          <p:cNvPr id="56" name="직선 연결선 55"/>
          <p:cNvCxnSpPr/>
          <p:nvPr/>
        </p:nvCxnSpPr>
        <p:spPr>
          <a:xfrm>
            <a:off x="6441635" y="1451112"/>
            <a:ext cx="9848" cy="705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25" idx="2"/>
            <a:endCxn id="27" idx="0"/>
          </p:cNvCxnSpPr>
          <p:nvPr/>
        </p:nvCxnSpPr>
        <p:spPr>
          <a:xfrm>
            <a:off x="10176857" y="2539447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27" idx="2"/>
            <a:endCxn id="28" idx="0"/>
          </p:cNvCxnSpPr>
          <p:nvPr/>
        </p:nvCxnSpPr>
        <p:spPr>
          <a:xfrm>
            <a:off x="10176857" y="3101628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28" idx="2"/>
            <a:endCxn id="31" idx="0"/>
          </p:cNvCxnSpPr>
          <p:nvPr/>
        </p:nvCxnSpPr>
        <p:spPr>
          <a:xfrm>
            <a:off x="10176857" y="3663809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31" idx="2"/>
            <a:endCxn id="33" idx="0"/>
          </p:cNvCxnSpPr>
          <p:nvPr/>
        </p:nvCxnSpPr>
        <p:spPr>
          <a:xfrm>
            <a:off x="10176857" y="4225990"/>
            <a:ext cx="0" cy="174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16" idx="2"/>
            <a:endCxn id="54" idx="0"/>
          </p:cNvCxnSpPr>
          <p:nvPr/>
        </p:nvCxnSpPr>
        <p:spPr>
          <a:xfrm>
            <a:off x="4685139" y="2539447"/>
            <a:ext cx="0" cy="177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54" idx="2"/>
            <a:endCxn id="55" idx="0"/>
          </p:cNvCxnSpPr>
          <p:nvPr/>
        </p:nvCxnSpPr>
        <p:spPr>
          <a:xfrm flipH="1">
            <a:off x="4682041" y="3104735"/>
            <a:ext cx="3098" cy="177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22" idx="2"/>
            <a:endCxn id="52" idx="0"/>
          </p:cNvCxnSpPr>
          <p:nvPr/>
        </p:nvCxnSpPr>
        <p:spPr>
          <a:xfrm>
            <a:off x="7335439" y="2544417"/>
            <a:ext cx="0" cy="175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stCxn id="52" idx="2"/>
            <a:endCxn id="53" idx="0"/>
          </p:cNvCxnSpPr>
          <p:nvPr/>
        </p:nvCxnSpPr>
        <p:spPr>
          <a:xfrm>
            <a:off x="7335439" y="3107220"/>
            <a:ext cx="0" cy="175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꺾인 연결선 114"/>
          <p:cNvCxnSpPr>
            <a:stCxn id="26" idx="2"/>
            <a:endCxn id="24" idx="0"/>
          </p:cNvCxnSpPr>
          <p:nvPr/>
        </p:nvCxnSpPr>
        <p:spPr>
          <a:xfrm rot="5400000">
            <a:off x="2611987" y="618048"/>
            <a:ext cx="685800" cy="239168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꺾인 연결선 122"/>
          <p:cNvCxnSpPr>
            <a:stCxn id="26" idx="2"/>
            <a:endCxn id="22" idx="0"/>
          </p:cNvCxnSpPr>
          <p:nvPr/>
        </p:nvCxnSpPr>
        <p:spPr>
          <a:xfrm rot="16200000" flipH="1">
            <a:off x="5400184" y="221536"/>
            <a:ext cx="685800" cy="318470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꺾인 연결선 128"/>
          <p:cNvCxnSpPr>
            <a:stCxn id="26" idx="2"/>
            <a:endCxn id="16" idx="0"/>
          </p:cNvCxnSpPr>
          <p:nvPr/>
        </p:nvCxnSpPr>
        <p:spPr>
          <a:xfrm rot="16200000" flipH="1">
            <a:off x="4077519" y="1544201"/>
            <a:ext cx="680830" cy="53440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2884757" y="5888933"/>
            <a:ext cx="1791575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이용현황</a:t>
            </a:r>
          </a:p>
        </p:txBody>
      </p:sp>
      <p:cxnSp>
        <p:nvCxnSpPr>
          <p:cNvPr id="19" name="직선 연결선 18"/>
          <p:cNvCxnSpPr>
            <a:stCxn id="65" idx="0"/>
            <a:endCxn id="37" idx="2"/>
          </p:cNvCxnSpPr>
          <p:nvPr/>
        </p:nvCxnSpPr>
        <p:spPr>
          <a:xfrm flipV="1">
            <a:off x="3780545" y="5598731"/>
            <a:ext cx="0" cy="290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55" idx="2"/>
            <a:endCxn id="48" idx="0"/>
          </p:cNvCxnSpPr>
          <p:nvPr/>
        </p:nvCxnSpPr>
        <p:spPr>
          <a:xfrm rot="5400000">
            <a:off x="2416824" y="2945887"/>
            <a:ext cx="1541083" cy="2989353"/>
          </a:xfrm>
          <a:prstGeom prst="bentConnector3">
            <a:avLst>
              <a:gd name="adj1" fmla="val 46775"/>
            </a:avLst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53" idx="2"/>
            <a:endCxn id="37" idx="0"/>
          </p:cNvCxnSpPr>
          <p:nvPr/>
        </p:nvCxnSpPr>
        <p:spPr>
          <a:xfrm rot="5400000">
            <a:off x="4787451" y="2663116"/>
            <a:ext cx="1541083" cy="355489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33" idx="1"/>
            <a:endCxn id="49" idx="0"/>
          </p:cNvCxnSpPr>
          <p:nvPr/>
        </p:nvCxnSpPr>
        <p:spPr>
          <a:xfrm rot="10800000" flipV="1">
            <a:off x="5887359" y="4594359"/>
            <a:ext cx="3578851" cy="616747"/>
          </a:xfrm>
          <a:prstGeom prst="bentConnector2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41" idx="3"/>
            <a:endCxn id="31" idx="1"/>
          </p:cNvCxnSpPr>
          <p:nvPr/>
        </p:nvCxnSpPr>
        <p:spPr>
          <a:xfrm flipV="1">
            <a:off x="8536268" y="4032177"/>
            <a:ext cx="929941" cy="137274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>
            <a:stCxn id="41" idx="0"/>
            <a:endCxn id="38" idx="2"/>
          </p:cNvCxnSpPr>
          <p:nvPr/>
        </p:nvCxnSpPr>
        <p:spPr>
          <a:xfrm flipV="1">
            <a:off x="7825620" y="5039342"/>
            <a:ext cx="0" cy="171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280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72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6404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3268434" y="2768603"/>
            <a:ext cx="2455333" cy="2878666"/>
            <a:chOff x="3268434" y="2768603"/>
            <a:chExt cx="2455333" cy="2878666"/>
          </a:xfrm>
        </p:grpSpPr>
        <p:sp>
          <p:nvSpPr>
            <p:cNvPr id="6" name="직사각형 5"/>
            <p:cNvSpPr/>
            <p:nvPr/>
          </p:nvSpPr>
          <p:spPr>
            <a:xfrm>
              <a:off x="3268434" y="2768603"/>
              <a:ext cx="2455333" cy="28786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136558" y="4441796"/>
              <a:ext cx="719084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로그인</a:t>
              </a: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3917715" y="2882370"/>
              <a:ext cx="1156771" cy="369332"/>
              <a:chOff x="3772012" y="2882370"/>
              <a:chExt cx="1156771" cy="369332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4063418" y="2882370"/>
                <a:ext cx="865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LOGIN</a:t>
                </a:r>
                <a:endParaRPr lang="ko-KR" altLang="en-US" dirty="0"/>
              </a:p>
            </p:txBody>
          </p:sp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772012" y="2887036"/>
                <a:ext cx="359298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" name="그룹 15"/>
            <p:cNvGrpSpPr/>
            <p:nvPr/>
          </p:nvGrpSpPr>
          <p:grpSpPr>
            <a:xfrm>
              <a:off x="3460242" y="3271092"/>
              <a:ext cx="2000038" cy="1058435"/>
              <a:chOff x="3460242" y="3288026"/>
              <a:chExt cx="2000038" cy="1058435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3531921" y="3539066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460242" y="3288026"/>
                <a:ext cx="3241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ID</a:t>
                </a:r>
                <a:endParaRPr lang="ko-KR" altLang="en-US" sz="11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460242" y="3816117"/>
                <a:ext cx="9428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PASSWORD</a:t>
                </a:r>
                <a:endParaRPr lang="ko-KR" altLang="en-US" sz="1100" dirty="0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3531921" y="4069410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3462002" y="4859870"/>
              <a:ext cx="2068195" cy="614865"/>
              <a:chOff x="3462002" y="4859870"/>
              <a:chExt cx="2068195" cy="614865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3462002" y="4859870"/>
                <a:ext cx="206819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아이디</a:t>
                </a:r>
                <a:r>
                  <a:rPr lang="en-US" altLang="ko-KR" sz="1100" dirty="0"/>
                  <a:t> </a:t>
                </a:r>
                <a:r>
                  <a:rPr lang="ko-KR" altLang="en-US" sz="1100" dirty="0"/>
                  <a:t>찾기  </a:t>
                </a:r>
                <a:r>
                  <a:rPr lang="en-US" altLang="ko-KR" sz="1100" dirty="0"/>
                  <a:t>|  </a:t>
                </a:r>
                <a:r>
                  <a:rPr lang="ko-KR" altLang="en-US" sz="1100" dirty="0"/>
                  <a:t>비밀번호 찾기</a:t>
                </a:r>
              </a:p>
            </p:txBody>
          </p:sp>
          <p:cxnSp>
            <p:nvCxnSpPr>
              <p:cNvPr id="21" name="직선 연결선 20"/>
              <p:cNvCxnSpPr/>
              <p:nvPr/>
            </p:nvCxnSpPr>
            <p:spPr>
              <a:xfrm>
                <a:off x="3462002" y="5160015"/>
                <a:ext cx="2068195" cy="0"/>
              </a:xfrm>
              <a:prstGeom prst="line">
                <a:avLst/>
              </a:prstGeom>
              <a:ln w="127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4121639" y="5213125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/>
                  <a:t>회원가입</a:t>
                </a:r>
                <a:endParaRPr lang="ko-KR" altLang="en-US" sz="1100" dirty="0"/>
              </a:p>
            </p:txBody>
          </p:sp>
        </p:grpSp>
      </p:grpSp>
      <p:grpSp>
        <p:nvGrpSpPr>
          <p:cNvPr id="41" name="그룹 40"/>
          <p:cNvGrpSpPr/>
          <p:nvPr/>
        </p:nvGrpSpPr>
        <p:grpSpPr>
          <a:xfrm>
            <a:off x="9002109" y="2882370"/>
            <a:ext cx="2072389" cy="2592365"/>
            <a:chOff x="9002109" y="2882370"/>
            <a:chExt cx="2072389" cy="2592365"/>
          </a:xfrm>
        </p:grpSpPr>
        <p:sp>
          <p:nvSpPr>
            <p:cNvPr id="27" name="직사각형 26"/>
            <p:cNvSpPr/>
            <p:nvPr/>
          </p:nvSpPr>
          <p:spPr>
            <a:xfrm>
              <a:off x="9680858" y="4441796"/>
              <a:ext cx="719084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로그인</a:t>
              </a: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9462015" y="2882370"/>
              <a:ext cx="1156771" cy="369332"/>
              <a:chOff x="3772012" y="2882370"/>
              <a:chExt cx="1156771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4063418" y="2882370"/>
                <a:ext cx="865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LOGIN</a:t>
                </a:r>
                <a:endParaRPr lang="ko-KR" altLang="en-US" dirty="0"/>
              </a:p>
            </p:txBody>
          </p:sp>
          <p:pic>
            <p:nvPicPr>
              <p:cNvPr id="30" name="Picture 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772012" y="2887036"/>
                <a:ext cx="359298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" name="그룹 22"/>
            <p:cNvGrpSpPr/>
            <p:nvPr/>
          </p:nvGrpSpPr>
          <p:grpSpPr>
            <a:xfrm>
              <a:off x="9002109" y="3271092"/>
              <a:ext cx="2002471" cy="1058435"/>
              <a:chOff x="9002109" y="3271092"/>
              <a:chExt cx="2002471" cy="1058435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9076221" y="3522132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9002109" y="3271092"/>
                <a:ext cx="3241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ID</a:t>
                </a:r>
                <a:endParaRPr lang="ko-KR" altLang="en-US" sz="11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9002109" y="3799183"/>
                <a:ext cx="9428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PASSWORD</a:t>
                </a:r>
                <a:endParaRPr lang="ko-KR" altLang="en-US" sz="1100" dirty="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9076221" y="4052476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9006303" y="4859870"/>
              <a:ext cx="2068195" cy="614865"/>
              <a:chOff x="3462002" y="4859870"/>
              <a:chExt cx="2068195" cy="614865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3462002" y="4859870"/>
                <a:ext cx="206819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아이디</a:t>
                </a:r>
                <a:r>
                  <a:rPr lang="en-US" altLang="ko-KR" sz="1100" dirty="0"/>
                  <a:t> </a:t>
                </a:r>
                <a:r>
                  <a:rPr lang="ko-KR" altLang="en-US" sz="1100" dirty="0"/>
                  <a:t>찾기  </a:t>
                </a:r>
                <a:r>
                  <a:rPr lang="en-US" altLang="ko-KR" sz="1100" dirty="0"/>
                  <a:t>|  </a:t>
                </a:r>
                <a:r>
                  <a:rPr lang="ko-KR" altLang="en-US" sz="1100" dirty="0"/>
                  <a:t>비밀번호 찾기</a:t>
                </a:r>
              </a:p>
            </p:txBody>
          </p:sp>
          <p:cxnSp>
            <p:nvCxnSpPr>
              <p:cNvPr id="39" name="직선 연결선 38"/>
              <p:cNvCxnSpPr/>
              <p:nvPr/>
            </p:nvCxnSpPr>
            <p:spPr>
              <a:xfrm>
                <a:off x="3462002" y="5160015"/>
                <a:ext cx="2068195" cy="0"/>
              </a:xfrm>
              <a:prstGeom prst="line">
                <a:avLst/>
              </a:prstGeom>
              <a:ln w="127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4121639" y="5213125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/>
                  <a:t>회원가입</a:t>
                </a:r>
                <a:endParaRPr lang="ko-KR" altLang="en-US" sz="1100" dirty="0"/>
              </a:p>
            </p:txBody>
          </p:sp>
        </p:grp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255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아이디 찾기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06AD1E1-15AC-47D7-8403-E3418692F8E0}"/>
              </a:ext>
            </a:extLst>
          </p:cNvPr>
          <p:cNvSpPr/>
          <p:nvPr/>
        </p:nvSpPr>
        <p:spPr>
          <a:xfrm>
            <a:off x="2320315" y="3116414"/>
            <a:ext cx="4351571" cy="23880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A0B9D7-6CF3-42E4-BB1E-5D41FEBB96FD}"/>
              </a:ext>
            </a:extLst>
          </p:cNvPr>
          <p:cNvSpPr/>
          <p:nvPr/>
        </p:nvSpPr>
        <p:spPr>
          <a:xfrm>
            <a:off x="3784813" y="3645950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330FE6-C4D0-4A04-A776-B7D7A99FEE8F}"/>
              </a:ext>
            </a:extLst>
          </p:cNvPr>
          <p:cNvSpPr txBox="1"/>
          <p:nvPr/>
        </p:nvSpPr>
        <p:spPr>
          <a:xfrm>
            <a:off x="3235015" y="365406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이름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39D1D2-6993-47C8-B206-5F24137F65F3}"/>
              </a:ext>
            </a:extLst>
          </p:cNvPr>
          <p:cNvSpPr txBox="1"/>
          <p:nvPr/>
        </p:nvSpPr>
        <p:spPr>
          <a:xfrm>
            <a:off x="2696406" y="4062851"/>
            <a:ext cx="1082348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휴대폰번호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12D4D8D-0ADC-4521-A3FB-8C99B905DB23}"/>
              </a:ext>
            </a:extLst>
          </p:cNvPr>
          <p:cNvSpPr/>
          <p:nvPr/>
        </p:nvSpPr>
        <p:spPr>
          <a:xfrm>
            <a:off x="3784813" y="4052582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58EF894-179B-407C-95C7-DBE73F217BFF}"/>
              </a:ext>
            </a:extLst>
          </p:cNvPr>
          <p:cNvSpPr/>
          <p:nvPr/>
        </p:nvSpPr>
        <p:spPr>
          <a:xfrm>
            <a:off x="5324916" y="4088582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54102B0-1FC6-4BB5-9EC2-96E1C1C6B9D3}"/>
              </a:ext>
            </a:extLst>
          </p:cNvPr>
          <p:cNvSpPr/>
          <p:nvPr/>
        </p:nvSpPr>
        <p:spPr>
          <a:xfrm>
            <a:off x="3784813" y="4459679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2ED6AA-2EA4-4B4E-8E17-7E28C5CCCFCB}"/>
              </a:ext>
            </a:extLst>
          </p:cNvPr>
          <p:cNvSpPr txBox="1"/>
          <p:nvPr/>
        </p:nvSpPr>
        <p:spPr>
          <a:xfrm>
            <a:off x="2875943" y="446779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인증번호</a:t>
            </a:r>
            <a:endParaRPr lang="ko-KR" altLang="en-US" sz="14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D56ADB9-A0DD-425C-A5B8-AB58E3DE5BAB}"/>
              </a:ext>
            </a:extLst>
          </p:cNvPr>
          <p:cNvSpPr/>
          <p:nvPr/>
        </p:nvSpPr>
        <p:spPr>
          <a:xfrm>
            <a:off x="3905735" y="4962617"/>
            <a:ext cx="1180730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확인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2479011" y="3211905"/>
            <a:ext cx="1500118" cy="338554"/>
            <a:chOff x="2479011" y="3211905"/>
            <a:chExt cx="1500118" cy="33855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E97AB81-FBB8-4FA0-BD52-8838D884D98C}"/>
                </a:ext>
              </a:extLst>
            </p:cNvPr>
            <p:cNvSpPr txBox="1"/>
            <p:nvPr/>
          </p:nvSpPr>
          <p:spPr>
            <a:xfrm>
              <a:off x="2696406" y="3211905"/>
              <a:ext cx="12827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아이디 찾기</a:t>
              </a: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7C27A0E-090D-4FBF-B216-C5B281DE2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9011" y="3237182"/>
              <a:ext cx="287438" cy="288000"/>
            </a:xfrm>
            <a:prstGeom prst="rect">
              <a:avLst/>
            </a:prstGeom>
          </p:spPr>
        </p:pic>
      </p:grpSp>
      <p:grpSp>
        <p:nvGrpSpPr>
          <p:cNvPr id="43" name="그룹 42"/>
          <p:cNvGrpSpPr/>
          <p:nvPr/>
        </p:nvGrpSpPr>
        <p:grpSpPr>
          <a:xfrm>
            <a:off x="8853632" y="2653105"/>
            <a:ext cx="2319292" cy="2633512"/>
            <a:chOff x="8853632" y="2653105"/>
            <a:chExt cx="2319292" cy="2633512"/>
          </a:xfrm>
        </p:grpSpPr>
        <p:grpSp>
          <p:nvGrpSpPr>
            <p:cNvPr id="29" name="그룹 28"/>
            <p:cNvGrpSpPr/>
            <p:nvPr/>
          </p:nvGrpSpPr>
          <p:grpSpPr>
            <a:xfrm>
              <a:off x="8937615" y="2653105"/>
              <a:ext cx="1500118" cy="338554"/>
              <a:chOff x="2479011" y="3211905"/>
              <a:chExt cx="1500118" cy="338554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E97AB81-FBB8-4FA0-BD52-8838D884D98C}"/>
                  </a:ext>
                </a:extLst>
              </p:cNvPr>
              <p:cNvSpPr txBox="1"/>
              <p:nvPr/>
            </p:nvSpPr>
            <p:spPr>
              <a:xfrm>
                <a:off x="2696406" y="3211905"/>
                <a:ext cx="12827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/>
                  <a:t>아이디 찾기</a:t>
                </a:r>
              </a:p>
            </p:txBody>
          </p:sp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id="{67C27A0E-090D-4FBF-B216-C5B281DE25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79011" y="3237182"/>
                <a:ext cx="287438" cy="288000"/>
              </a:xfrm>
              <a:prstGeom prst="rect">
                <a:avLst/>
              </a:prstGeom>
            </p:spPr>
          </p:pic>
        </p:grpSp>
        <p:grpSp>
          <p:nvGrpSpPr>
            <p:cNvPr id="40" name="그룹 39"/>
            <p:cNvGrpSpPr/>
            <p:nvPr/>
          </p:nvGrpSpPr>
          <p:grpSpPr>
            <a:xfrm>
              <a:off x="9276825" y="3124855"/>
              <a:ext cx="1896099" cy="252000"/>
              <a:chOff x="9276825" y="3124855"/>
              <a:chExt cx="1896099" cy="252000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9BA0B9D7-6CF3-42E4-BB1E-5D41FEBB96FD}"/>
                  </a:ext>
                </a:extLst>
              </p:cNvPr>
              <p:cNvSpPr/>
              <p:nvPr/>
            </p:nvSpPr>
            <p:spPr>
              <a:xfrm>
                <a:off x="9743619" y="3124855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6330FE6-C4D0-4A04-A776-B7D7A99FEE8F}"/>
                  </a:ext>
                </a:extLst>
              </p:cNvPr>
              <p:cNvSpPr txBox="1"/>
              <p:nvPr/>
            </p:nvSpPr>
            <p:spPr>
              <a:xfrm>
                <a:off x="9276825" y="3124855"/>
                <a:ext cx="466794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이름</a:t>
                </a: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8853632" y="3561452"/>
              <a:ext cx="2319292" cy="257491"/>
              <a:chOff x="8853632" y="3550459"/>
              <a:chExt cx="2319292" cy="257491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A39D1D2-6993-47C8-B206-5F24137F65F3}"/>
                  </a:ext>
                </a:extLst>
              </p:cNvPr>
              <p:cNvSpPr txBox="1"/>
              <p:nvPr/>
            </p:nvSpPr>
            <p:spPr>
              <a:xfrm>
                <a:off x="8853632" y="3550459"/>
                <a:ext cx="889987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휴대폰번호</a:t>
                </a: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E12D4D8D-0ADC-4521-A3FB-8C99B905DB23}"/>
                  </a:ext>
                </a:extLst>
              </p:cNvPr>
              <p:cNvSpPr/>
              <p:nvPr/>
            </p:nvSpPr>
            <p:spPr>
              <a:xfrm>
                <a:off x="9743619" y="3555950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8994696" y="4440136"/>
              <a:ext cx="2178227" cy="252000"/>
              <a:chOff x="8994696" y="4440136"/>
              <a:chExt cx="2178227" cy="252000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C54102B0-1FC6-4BB5-9EC2-96E1C1C6B9D3}"/>
                  </a:ext>
                </a:extLst>
              </p:cNvPr>
              <p:cNvSpPr/>
              <p:nvPr/>
            </p:nvSpPr>
            <p:spPr>
              <a:xfrm>
                <a:off x="9743618" y="4440136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E2ED6AA-2EA4-4B4E-8E17-7E28C5CCCFCB}"/>
                  </a:ext>
                </a:extLst>
              </p:cNvPr>
              <p:cNvSpPr txBox="1"/>
              <p:nvPr/>
            </p:nvSpPr>
            <p:spPr>
              <a:xfrm>
                <a:off x="8994696" y="4440136"/>
                <a:ext cx="748923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인증번호</a:t>
                </a:r>
              </a:p>
            </p:txBody>
          </p:sp>
        </p:grp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58EF894-179B-407C-95C7-DBE73F217BFF}"/>
                </a:ext>
              </a:extLst>
            </p:cNvPr>
            <p:cNvSpPr/>
            <p:nvPr/>
          </p:nvSpPr>
          <p:spPr>
            <a:xfrm>
              <a:off x="9743619" y="4003540"/>
              <a:ext cx="1429304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/>
                <a:t>인증번호받기</a:t>
              </a:r>
              <a:endParaRPr lang="ko-KR" altLang="en-US" sz="900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D56ADB9-A0DD-425C-A5B8-AB58E3DE5BAB}"/>
                </a:ext>
              </a:extLst>
            </p:cNvPr>
            <p:cNvSpPr/>
            <p:nvPr/>
          </p:nvSpPr>
          <p:spPr>
            <a:xfrm>
              <a:off x="9500400" y="4962617"/>
              <a:ext cx="108000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확인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6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16068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1378</Words>
  <Application>Microsoft Office PowerPoint</Application>
  <PresentationFormat>와이드스크린</PresentationFormat>
  <Paragraphs>747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游ゴシック</vt:lpstr>
      <vt:lpstr>맑은 고딕</vt:lpstr>
      <vt:lpstr>Arial</vt:lpstr>
      <vt:lpstr>Calibri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반려동물 관리 서비스</dc:title>
  <dc:creator>최민기</dc:creator>
  <cp:lastModifiedBy>Windows 사용자</cp:lastModifiedBy>
  <cp:revision>29</cp:revision>
  <dcterms:created xsi:type="dcterms:W3CDTF">2020-02-03T12:27:32Z</dcterms:created>
  <dcterms:modified xsi:type="dcterms:W3CDTF">2020-02-05T13:20:16Z</dcterms:modified>
</cp:coreProperties>
</file>