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4" r:id="rId7"/>
    <p:sldId id="285" r:id="rId8"/>
    <p:sldId id="2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-960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101</Words>
  <Application>Microsoft Office PowerPoint</Application>
  <PresentationFormat>사용자 지정</PresentationFormat>
  <Paragraphs>20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26</cp:revision>
  <dcterms:created xsi:type="dcterms:W3CDTF">2020-02-03T12:27:32Z</dcterms:created>
  <dcterms:modified xsi:type="dcterms:W3CDTF">2020-02-04T08:27:21Z</dcterms:modified>
</cp:coreProperties>
</file>