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98" r:id="rId8"/>
    <p:sldId id="299" r:id="rId9"/>
    <p:sldId id="300" r:id="rId10"/>
    <p:sldId id="303" r:id="rId11"/>
    <p:sldId id="301" r:id="rId12"/>
    <p:sldId id="302" r:id="rId13"/>
    <p:sldId id="293" r:id="rId14"/>
    <p:sldId id="294" r:id="rId15"/>
    <p:sldId id="295" r:id="rId16"/>
    <p:sldId id="296" r:id="rId17"/>
    <p:sldId id="297" r:id="rId18"/>
    <p:sldId id="291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xmlns="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</a:t>
            </a:r>
            <a:r>
              <a:rPr lang="ko-KR" altLang="en-US" dirty="0" smtClean="0"/>
              <a:t>찾기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재설정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새로운 비밀번호</a:t>
              </a:r>
              <a:endParaRPr lang="ko-KR" altLang="en-US" sz="11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비밀번호확인</a:t>
              </a:r>
              <a:endParaRPr lang="ko-KR" altLang="en-US" sz="11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비밀번호 재설정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비밀번호재설정</a:t>
              </a:r>
              <a:endParaRPr lang="ko-KR" altLang="en-US" sz="14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새로운 비밀번호</a:t>
              </a:r>
              <a:endParaRPr lang="ko-KR" altLang="en-US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비밀번호확인</a:t>
              </a:r>
              <a:endParaRPr lang="ko-KR" altLang="en-US" sz="140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 이용약관</a:t>
            </a:r>
            <a:endParaRPr lang="ko-KR" altLang="en-US" sz="1400" dirty="0"/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회원가입</a:t>
            </a:r>
            <a:endParaRPr lang="ko-KR" altLang="en-US" sz="1600"/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가입하기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가입하기</a:t>
            </a:r>
            <a:endParaRPr lang="ko-KR" altLang="en-US" sz="1200" dirty="0"/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검색</a:t>
              </a:r>
              <a:endParaRPr lang="ko-KR" alt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xmlns="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02E21F4-BED2-4F9F-A4C5-F93D78659E2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6199ADD6-4500-4CC8-ACF7-38FFCECDA854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xmlns="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xmlns="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xmlns="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xmlns="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533214" y="329440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xmlns="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xmlns="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xmlns="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xmlns="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xmlns="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xmlns="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xmlns="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xmlns="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xmlns="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xmlns="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xmlns="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xmlns="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xmlns="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xmlns="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xmlns="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xmlns="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xmlns="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xmlns="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xmlns="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xmlns="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xmlns="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xmlns="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xmlns="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xmlns="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xmlns="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xmlns="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xmlns="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xmlns="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xmlns="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xmlns="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xmlns="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xmlns="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xmlns="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67885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xmlns="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601</Words>
  <Application>Microsoft Office PowerPoint</Application>
  <PresentationFormat>사용자 지정</PresentationFormat>
  <Paragraphs>314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45</cp:revision>
  <dcterms:created xsi:type="dcterms:W3CDTF">2020-02-03T12:27:32Z</dcterms:created>
  <dcterms:modified xsi:type="dcterms:W3CDTF">2020-02-05T06:41:53Z</dcterms:modified>
</cp:coreProperties>
</file>