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294" r:id="rId16"/>
    <p:sldId id="295" r:id="rId17"/>
    <p:sldId id="296" r:id="rId18"/>
    <p:sldId id="314" r:id="rId19"/>
    <p:sldId id="304" r:id="rId20"/>
    <p:sldId id="305" r:id="rId21"/>
    <p:sldId id="306" r:id="rId22"/>
    <p:sldId id="307" r:id="rId23"/>
    <p:sldId id="308" r:id="rId24"/>
    <p:sldId id="288" r:id="rId25"/>
    <p:sldId id="289" r:id="rId26"/>
    <p:sldId id="290" r:id="rId27"/>
    <p:sldId id="291" r:id="rId28"/>
    <p:sldId id="309" r:id="rId29"/>
    <p:sldId id="310" r:id="rId30"/>
    <p:sldId id="311" r:id="rId31"/>
    <p:sldId id="312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28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6E7F048-57D6-49E1-A724-391EC9C7FA0B}"/>
              </a:ext>
            </a:extLst>
          </p:cNvPr>
          <p:cNvSpPr/>
          <p:nvPr/>
        </p:nvSpPr>
        <p:spPr>
          <a:xfrm>
            <a:off x="5164059" y="3427519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xmlns="" id="{2B74C848-B46B-4E53-920C-266B738CAC60}"/>
              </a:ext>
            </a:extLst>
          </p:cNvPr>
          <p:cNvSpPr/>
          <p:nvPr/>
        </p:nvSpPr>
        <p:spPr>
          <a:xfrm>
            <a:off x="5251508" y="3506598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922458"/>
            <a:ext cx="1604951" cy="172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9607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5148818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6434832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6434832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6391093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6395016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76306" y="4985924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5072221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5076290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495880" y="553105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</p:spTree>
    <p:extLst>
      <p:ext uri="{BB962C8B-B14F-4D97-AF65-F5344CB8AC3E}">
        <p14:creationId xmlns:p14="http://schemas.microsoft.com/office/powerpoint/2010/main" val="45101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3371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293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263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53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44484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0165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2963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케이지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2522" y="5308600"/>
            <a:ext cx="745066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목록에서 선택한 대여 중인 </a:t>
            </a:r>
            <a:r>
              <a:rPr lang="ko-KR" altLang="en-US" dirty="0" err="1" smtClean="0"/>
              <a:t>케이지</a:t>
            </a:r>
            <a:r>
              <a:rPr lang="ko-KR" altLang="en-US" dirty="0" smtClean="0"/>
              <a:t> 이용 회원 정보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42721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1936</Words>
  <Application>Microsoft Office PowerPoint</Application>
  <PresentationFormat>사용자 지정</PresentationFormat>
  <Paragraphs>1068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34</cp:revision>
  <dcterms:created xsi:type="dcterms:W3CDTF">2020-02-03T12:27:32Z</dcterms:created>
  <dcterms:modified xsi:type="dcterms:W3CDTF">2020-02-06T01:31:21Z</dcterms:modified>
</cp:coreProperties>
</file>