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5" r:id="rId7"/>
    <p:sldId id="288" r:id="rId8"/>
    <p:sldId id="302" r:id="rId9"/>
    <p:sldId id="303" r:id="rId10"/>
    <p:sldId id="304" r:id="rId11"/>
    <p:sldId id="306" r:id="rId12"/>
    <p:sldId id="307" r:id="rId13"/>
    <p:sldId id="295" r:id="rId14"/>
    <p:sldId id="294" r:id="rId15"/>
    <p:sldId id="296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20-02-05 [Wed]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반려동물 프로그램 이용현황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반려동물 프로그램</a:t>
            </a:r>
            <a:endParaRPr lang="en-US" altLang="ko-KR" dirty="0" smtClean="0"/>
          </a:p>
          <a:p>
            <a:r>
              <a:rPr lang="ko-KR" altLang="en-US" dirty="0" err="1" smtClean="0"/>
              <a:t>이용환황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28331"/>
              </p:ext>
            </p:extLst>
          </p:nvPr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프로그램 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65559"/>
              </p:ext>
            </p:extLst>
          </p:nvPr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프로그램 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8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장거리 이동 서비스 이용현황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장거리 </a:t>
            </a:r>
            <a:r>
              <a:rPr lang="ko-KR" altLang="en-US" dirty="0" err="1" smtClean="0"/>
              <a:t>이동서비스</a:t>
            </a:r>
            <a:endParaRPr lang="en-US" altLang="ko-KR" dirty="0" smtClean="0"/>
          </a:p>
          <a:p>
            <a:r>
              <a:rPr lang="ko-KR" altLang="en-US" dirty="0" err="1" smtClean="0"/>
              <a:t>이용환황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59587"/>
              </p:ext>
            </p:extLst>
          </p:nvPr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출발지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펫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85690"/>
              </p:ext>
            </p:extLst>
          </p:nvPr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펫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04036"/>
              </p:ext>
            </p:extLst>
          </p:nvPr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펫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1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64188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41901"/>
              </p:ext>
            </p:extLst>
          </p:nvPr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22662"/>
              </p:ext>
            </p:extLst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22777"/>
              </p:ext>
            </p:extLst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69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89315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0750"/>
              </p:ext>
            </p:extLst>
          </p:nvPr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53358"/>
              </p:ext>
            </p:extLst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30636"/>
              </p:ext>
            </p:extLst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12462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답변상태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내용 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43301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내용 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93077"/>
              </p:ext>
            </p:extLst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91845"/>
              </p:ext>
            </p:extLst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질문내용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질문내용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89152"/>
              </p:ext>
            </p:extLst>
          </p:nvPr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3198"/>
              </p:ext>
            </p:extLst>
          </p:nvPr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고객센터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34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시터</a:t>
            </a:r>
            <a:r>
              <a:rPr lang="ko-KR" altLang="en-US" dirty="0" smtClean="0"/>
              <a:t> 이용현황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1005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6122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이용현황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시터</a:t>
            </a:r>
            <a:r>
              <a:rPr lang="ko-KR" altLang="en-US" dirty="0" smtClean="0"/>
              <a:t>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82642"/>
              </p:ext>
            </p:extLst>
          </p:nvPr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3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리뷰 등록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01660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23470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82642"/>
              </p:ext>
            </p:extLst>
          </p:nvPr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리뷰글</a:t>
            </a:r>
            <a:r>
              <a:rPr lang="ko-KR" altLang="en-US" dirty="0" smtClean="0">
                <a:solidFill>
                  <a:schemeClr val="tx1"/>
                </a:solidFill>
              </a:rPr>
              <a:t>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이용현황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시터</a:t>
            </a:r>
            <a:r>
              <a:rPr lang="ko-KR" altLang="en-US" dirty="0" smtClean="0"/>
              <a:t> 이용현황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평점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리뷰글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평점 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2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시터</a:t>
            </a:r>
            <a:r>
              <a:rPr lang="ko-KR" altLang="en-US" dirty="0" smtClean="0"/>
              <a:t> 예약 이용현황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예약 이용현황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시터</a:t>
            </a:r>
            <a:r>
              <a:rPr lang="ko-KR" altLang="en-US" dirty="0" smtClean="0"/>
              <a:t> 예약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9243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57544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68391"/>
              </p:ext>
            </p:extLst>
          </p:nvPr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</p:spTree>
    <p:extLst>
      <p:ext uri="{BB962C8B-B14F-4D97-AF65-F5344CB8AC3E}">
        <p14:creationId xmlns:p14="http://schemas.microsoft.com/office/powerpoint/2010/main" val="41040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845</Words>
  <Application>Microsoft Office PowerPoint</Application>
  <PresentationFormat>와이드스크린</PresentationFormat>
  <Paragraphs>489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游ゴシック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Windows 사용자</cp:lastModifiedBy>
  <cp:revision>50</cp:revision>
  <dcterms:created xsi:type="dcterms:W3CDTF">2020-02-03T12:27:32Z</dcterms:created>
  <dcterms:modified xsi:type="dcterms:W3CDTF">2020-02-05T13:13:35Z</dcterms:modified>
</cp:coreProperties>
</file>