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327" r:id="rId7"/>
    <p:sldId id="328" r:id="rId8"/>
    <p:sldId id="329" r:id="rId9"/>
    <p:sldId id="287" r:id="rId10"/>
    <p:sldId id="285" r:id="rId11"/>
    <p:sldId id="293" r:id="rId12"/>
    <p:sldId id="298" r:id="rId13"/>
    <p:sldId id="299" r:id="rId14"/>
    <p:sldId id="300" r:id="rId15"/>
    <p:sldId id="303" r:id="rId16"/>
    <p:sldId id="301" r:id="rId17"/>
    <p:sldId id="302" r:id="rId18"/>
    <p:sldId id="294" r:id="rId19"/>
    <p:sldId id="295" r:id="rId20"/>
    <p:sldId id="296" r:id="rId21"/>
    <p:sldId id="314" r:id="rId22"/>
    <p:sldId id="304" r:id="rId23"/>
    <p:sldId id="305" r:id="rId24"/>
    <p:sldId id="306" r:id="rId25"/>
    <p:sldId id="330" r:id="rId26"/>
    <p:sldId id="307" r:id="rId27"/>
    <p:sldId id="308" r:id="rId28"/>
    <p:sldId id="288" r:id="rId29"/>
    <p:sldId id="289" r:id="rId30"/>
    <p:sldId id="290" r:id="rId31"/>
    <p:sldId id="291" r:id="rId32"/>
    <p:sldId id="309" r:id="rId33"/>
    <p:sldId id="310" r:id="rId34"/>
    <p:sldId id="311" r:id="rId35"/>
    <p:sldId id="312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280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xmlns="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xmlns="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xmlns="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xmlns="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xmlns="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xmlns="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xmlns="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xmlns="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xmlns="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xmlns="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xmlns="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xmlns="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xmlns="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xmlns="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xmlns="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xmlns="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xmlns="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xmlns="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xmlns="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xmlns="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xmlns="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xmlns="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xmlns="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xmlns="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xmlns="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xmlns="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xmlns="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xmlns="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xmlns="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xmlns="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xmlns="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xmlns="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xmlns="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xmlns="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xmlns="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xmlns="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xmlns="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xmlns="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xmlns="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xmlns="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xmlns="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xmlns="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xmlns="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xmlns="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xmlns="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xmlns="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xmlns="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xmlns="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xmlns="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xmlns="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xmlns="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xmlns="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xmlns="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xmlns="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26E7F048-57D6-49E1-A724-391EC9C7FA0B}"/>
              </a:ext>
            </a:extLst>
          </p:cNvPr>
          <p:cNvSpPr/>
          <p:nvPr/>
        </p:nvSpPr>
        <p:spPr>
          <a:xfrm>
            <a:off x="5164059" y="3427519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xmlns="" id="{2B74C848-B46B-4E53-920C-266B738CAC60}"/>
              </a:ext>
            </a:extLst>
          </p:cNvPr>
          <p:cNvSpPr/>
          <p:nvPr/>
        </p:nvSpPr>
        <p:spPr>
          <a:xfrm>
            <a:off x="5251508" y="3506598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922458"/>
            <a:ext cx="1604951" cy="172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9607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5148818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6434832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6434832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6391093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6395016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76306" y="4985924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5072221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5076290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xmlns="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xmlns="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xmlns="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xmlns="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EFC76B5-6BCD-42E1-9CB7-1B4C4F79A92B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1896AB80-C16D-4ECB-B5EF-CCFE38A92504}"/>
              </a:ext>
            </a:extLst>
          </p:cNvPr>
          <p:cNvSpPr/>
          <p:nvPr/>
        </p:nvSpPr>
        <p:spPr>
          <a:xfrm>
            <a:off x="4495880" y="553105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</p:spTree>
    <p:extLst>
      <p:ext uri="{BB962C8B-B14F-4D97-AF65-F5344CB8AC3E}">
        <p14:creationId xmlns:p14="http://schemas.microsoft.com/office/powerpoint/2010/main" val="451012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4240824" y="-71487"/>
            <a:ext cx="2650970" cy="3145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시터이용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dirty="0" smtClean="0">
                <a:solidFill>
                  <a:schemeClr val="tx1"/>
                </a:solidFill>
              </a:rPr>
              <a:t> 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선호시터</a:t>
            </a:r>
            <a:r>
              <a:rPr lang="ko-KR" altLang="en-US" dirty="0" smtClean="0">
                <a:solidFill>
                  <a:schemeClr val="tx1"/>
                </a:solidFill>
              </a:rPr>
              <a:t> 여부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반려동물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이용서비스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리뷰작성여부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887318" y="-104239"/>
            <a:ext cx="2650970" cy="3145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반려동물정보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동물 종류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마리수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무게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09895" y="3323384"/>
            <a:ext cx="2650970" cy="3145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이용서비스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 종류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090442" y="3355212"/>
            <a:ext cx="2650970" cy="3145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서비스종류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산책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케어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12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6293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92639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보호자 </a:t>
            </a:r>
            <a:r>
              <a:rPr lang="ko-KR" altLang="en-US" dirty="0"/>
              <a:t>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5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6537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44484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79506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5535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55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793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3155236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6644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35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3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1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00773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6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67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30165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이동서비스 예약신청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1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2963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케이지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32522" y="5308600"/>
            <a:ext cx="745066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목록에서 선택한 대여 중인 </a:t>
            </a:r>
            <a:r>
              <a:rPr lang="ko-KR" altLang="en-US" dirty="0" err="1" smtClean="0"/>
              <a:t>케이지</a:t>
            </a:r>
            <a:r>
              <a:rPr lang="ko-KR" altLang="en-US" dirty="0" smtClean="0"/>
              <a:t> 이용 회원 정보</a:t>
            </a:r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0CA5277D-CDFE-4E61-9255-3F18834B3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42721"/>
              </p:ext>
            </p:extLst>
          </p:nvPr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예약조회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케이지</a:t>
                      </a:r>
                      <a:r>
                        <a:rPr lang="ko-KR" altLang="en-US" sz="1400" dirty="0" smtClean="0"/>
                        <a:t> 관리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57724"/>
              </p:ext>
            </p:extLst>
          </p:nvPr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34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04833"/>
              </p:ext>
            </p:extLst>
          </p:nvPr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</a:t>
                      </a:r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endParaRPr lang="en-US" altLang="ko-KR" sz="1600" b="0" i="0" u="none" strike="noStrike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0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06313"/>
              </p:ext>
            </p:extLst>
          </p:nvPr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/>
                <a:gridCol w="1029729"/>
                <a:gridCol w="2424499"/>
                <a:gridCol w="4219575"/>
                <a:gridCol w="544771"/>
                <a:gridCol w="741104"/>
                <a:gridCol w="371475"/>
                <a:gridCol w="371475"/>
                <a:gridCol w="351752"/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9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2592</Words>
  <Application>Microsoft Office PowerPoint</Application>
  <PresentationFormat>와이드스크린</PresentationFormat>
  <Paragraphs>1434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맑은 고딕</vt:lpstr>
      <vt:lpstr>游ゴシック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507-12</cp:lastModifiedBy>
  <cp:revision>41</cp:revision>
  <dcterms:created xsi:type="dcterms:W3CDTF">2020-02-03T12:27:32Z</dcterms:created>
  <dcterms:modified xsi:type="dcterms:W3CDTF">2020-02-06T06:53:40Z</dcterms:modified>
</cp:coreProperties>
</file>