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96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479279" cy="312854"/>
            <a:chOff x="8937615" y="2653528"/>
            <a:chExt cx="1479279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비밀번호찾기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재설정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새로운 비밀번호</a:t>
              </a:r>
              <a:endParaRPr lang="ko-KR" altLang="en-US" sz="11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비밀번호확인</a:t>
              </a:r>
              <a:endParaRPr lang="ko-KR" altLang="en-US" sz="11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비밀번호 재설정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비밀번호재설정</a:t>
              </a:r>
              <a:endParaRPr lang="ko-KR" altLang="en-US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새로운 비밀번호</a:t>
              </a:r>
              <a:endParaRPr lang="ko-KR" alt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비밀번호확인</a:t>
              </a:r>
              <a:endParaRPr lang="ko-KR" altLang="en-US" sz="14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8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회원가입</a:t>
            </a:r>
            <a:endParaRPr lang="ko-KR" altLang="en-US" sz="1600"/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가입하기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검색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362260" cy="313277"/>
              <a:chOff x="2479011" y="3211905"/>
              <a:chExt cx="1362260" cy="31327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378</Words>
  <Application>Microsoft Office PowerPoint</Application>
  <PresentationFormat>사용자 지정</PresentationFormat>
  <Paragraphs>152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27</cp:revision>
  <dcterms:created xsi:type="dcterms:W3CDTF">2020-02-03T12:27:32Z</dcterms:created>
  <dcterms:modified xsi:type="dcterms:W3CDTF">2020-02-05T09:18:50Z</dcterms:modified>
</cp:coreProperties>
</file>