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3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3" y="2313051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5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4" y="3044280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4" y="2518975"/>
            <a:ext cx="4350871" cy="182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2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최민기</cp:lastModifiedBy>
  <cp:revision>10</cp:revision>
  <dcterms:created xsi:type="dcterms:W3CDTF">2020-02-03T12:27:32Z</dcterms:created>
  <dcterms:modified xsi:type="dcterms:W3CDTF">2020-02-03T13:49:48Z</dcterms:modified>
</cp:coreProperties>
</file>