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3" r:id="rId5"/>
    <p:sldId id="286" r:id="rId6"/>
    <p:sldId id="287" r:id="rId7"/>
    <p:sldId id="285" r:id="rId8"/>
    <p:sldId id="293" r:id="rId9"/>
    <p:sldId id="298" r:id="rId10"/>
    <p:sldId id="299" r:id="rId11"/>
    <p:sldId id="300" r:id="rId12"/>
    <p:sldId id="303" r:id="rId13"/>
    <p:sldId id="301" r:id="rId14"/>
    <p:sldId id="302" r:id="rId15"/>
    <p:sldId id="294" r:id="rId16"/>
    <p:sldId id="295" r:id="rId17"/>
    <p:sldId id="296" r:id="rId18"/>
    <p:sldId id="314" r:id="rId19"/>
    <p:sldId id="304" r:id="rId20"/>
    <p:sldId id="305" r:id="rId21"/>
    <p:sldId id="306" r:id="rId22"/>
    <p:sldId id="307" r:id="rId23"/>
    <p:sldId id="308" r:id="rId24"/>
    <p:sldId id="288" r:id="rId25"/>
    <p:sldId id="289" r:id="rId26"/>
    <p:sldId id="290" r:id="rId27"/>
    <p:sldId id="291" r:id="rId28"/>
    <p:sldId id="309" r:id="rId29"/>
    <p:sldId id="310" r:id="rId30"/>
    <p:sldId id="311" r:id="rId31"/>
    <p:sldId id="312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280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60"/>
  </p:normalViewPr>
  <p:slideViewPr>
    <p:cSldViewPr snapToGrid="0">
      <p:cViewPr>
        <p:scale>
          <a:sx n="66" d="100"/>
          <a:sy n="66" d="100"/>
        </p:scale>
        <p:origin x="2424" y="1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6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=""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06AD1E1-15AC-47D7-8403-E3418692F8E0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9BA0B9D7-6CF3-42E4-BB1E-5D41FEBB96FD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6330FE6-C4D0-4A04-A776-B7D7A99FEE8F}"/>
              </a:ext>
            </a:extLst>
          </p:cNvPr>
          <p:cNvSpPr txBox="1"/>
          <p:nvPr/>
        </p:nvSpPr>
        <p:spPr>
          <a:xfrm>
            <a:off x="3235015" y="36540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A39D1D2-6993-47C8-B206-5F24137F65F3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E12D4D8D-0ADC-4521-A3FB-8C99B905DB2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C54102B0-1FC6-4BB5-9EC2-96E1C1C6B9D3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E2ED6AA-2EA4-4B4E-8E17-7E28C5CCCFCB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479011" y="3211905"/>
            <a:ext cx="1500118" cy="338554"/>
            <a:chOff x="2479011" y="3211905"/>
            <a:chExt cx="1500118" cy="338554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BE97AB81-FBB8-4FA0-BD52-8838D884D98C}"/>
                </a:ext>
              </a:extLst>
            </p:cNvPr>
            <p:cNvSpPr txBox="1"/>
            <p:nvPr/>
          </p:nvSpPr>
          <p:spPr>
            <a:xfrm>
              <a:off x="2696406" y="3211905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아이디 찾기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=""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="" xmlns:a16="http://schemas.microsoft.com/office/drawing/2014/main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3CE651E-B3F1-46BB-A01E-0D55C0E7ECD8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76CDB800-1E62-43D0-999F-D8C8774503CB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A47A3CA-65C5-4699-AF98-9A1A0313C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BB324DD9-3091-48AE-BEE8-9401986A1EBF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09BF372-DA70-4198-B7DA-153AF988B7F3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EABD6E8-C233-4CB3-A1FE-F2249F5A9579}"/>
              </a:ext>
            </a:extLst>
          </p:cNvPr>
          <p:cNvSpPr txBox="1"/>
          <p:nvPr/>
        </p:nvSpPr>
        <p:spPr>
          <a:xfrm>
            <a:off x="3064813" y="364595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FD49968-80A8-4E4B-A335-7AFF6CDEA4D8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B24D303F-14FF-4E5A-9729-31BA2B7D076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CA4EFDCE-77D7-4351-98AF-C3C52E38BCEF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F98A6F7-E8CD-4FE2-9471-7C2693D557B1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비밀번호찾기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858F0276-B3E2-4036-8ADF-0109D93930F7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7D2F942D-68C4-4D4C-A3C6-B51CB74E77A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2A36FCF-E0EC-4364-853A-FCA7042E8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73D12F8B-D552-4EA1-9BF5-DE3AAE6C78D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</a:t>
            </a:r>
            <a:r>
              <a:rPr lang="en-US" altLang="ko-KR" dirty="0"/>
              <a:t>– </a:t>
            </a:r>
            <a:r>
              <a:rPr lang="ko-KR" altLang="en-US" dirty="0"/>
              <a:t>비밀번호 재설정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새로운 비밀번호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비밀번호확인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비밀번호 재설정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비밀번호재설정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새로운 비밀번호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비밀번호확인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0FD8565-CFC2-4433-BE8F-C82FC074A534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2B8B91FF-BB31-4864-B489-127252EC28BE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E0323611-2E12-4F66-B758-C43FC4034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F0A25CB-9172-497C-B826-5E2CD0D6178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57169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="" xmlns:a16="http://schemas.microsoft.com/office/drawing/2014/main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="" xmlns:a16="http://schemas.microsoft.com/office/drawing/2014/main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="" xmlns:a16="http://schemas.microsoft.com/office/drawing/2014/main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="" xmlns:a16="http://schemas.microsoft.com/office/drawing/2014/main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="" xmlns:a16="http://schemas.microsoft.com/office/drawing/2014/main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="" xmlns:a16="http://schemas.microsoft.com/office/drawing/2014/main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="" xmlns:a16="http://schemas.microsoft.com/office/drawing/2014/main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="" xmlns:a16="http://schemas.microsoft.com/office/drawing/2014/main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="" xmlns:a16="http://schemas.microsoft.com/office/drawing/2014/main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="" xmlns:a16="http://schemas.microsoft.com/office/drawing/2014/main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="" xmlns:a16="http://schemas.microsoft.com/office/drawing/2014/main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="" xmlns:a16="http://schemas.microsoft.com/office/drawing/2014/main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="" xmlns:a16="http://schemas.microsoft.com/office/drawing/2014/main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="" xmlns:a16="http://schemas.microsoft.com/office/drawing/2014/main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="" xmlns:a16="http://schemas.microsoft.com/office/drawing/2014/main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="" xmlns:a16="http://schemas.microsoft.com/office/drawing/2014/main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="" xmlns:a16="http://schemas.microsoft.com/office/drawing/2014/main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="" xmlns:a16="http://schemas.microsoft.com/office/drawing/2014/main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="" xmlns:a16="http://schemas.microsoft.com/office/drawing/2014/main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="" xmlns:a16="http://schemas.microsoft.com/office/drawing/2014/main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="" xmlns:a16="http://schemas.microsoft.com/office/drawing/2014/main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="" xmlns:a16="http://schemas.microsoft.com/office/drawing/2014/main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="" xmlns:a16="http://schemas.microsoft.com/office/drawing/2014/main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="" xmlns:a16="http://schemas.microsoft.com/office/drawing/2014/main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="" xmlns:a16="http://schemas.microsoft.com/office/drawing/2014/main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="" xmlns:a16="http://schemas.microsoft.com/office/drawing/2014/main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="" xmlns:a16="http://schemas.microsoft.com/office/drawing/2014/main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="" xmlns:a16="http://schemas.microsoft.com/office/drawing/2014/main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="" xmlns:a16="http://schemas.microsoft.com/office/drawing/2014/main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="" xmlns:a16="http://schemas.microsoft.com/office/drawing/2014/main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="" xmlns:a16="http://schemas.microsoft.com/office/drawing/2014/main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="" xmlns:a16="http://schemas.microsoft.com/office/drawing/2014/main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="" xmlns:a16="http://schemas.microsoft.com/office/drawing/2014/main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="" xmlns:a16="http://schemas.microsoft.com/office/drawing/2014/main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="" xmlns:a16="http://schemas.microsoft.com/office/drawing/2014/main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="" xmlns:a16="http://schemas.microsoft.com/office/drawing/2014/main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="" xmlns:a16="http://schemas.microsoft.com/office/drawing/2014/main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="" xmlns:a16="http://schemas.microsoft.com/office/drawing/2014/main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="" xmlns:a16="http://schemas.microsoft.com/office/drawing/2014/main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="" xmlns:a16="http://schemas.microsoft.com/office/drawing/2014/main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="" xmlns:a16="http://schemas.microsoft.com/office/drawing/2014/main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="" xmlns:a16="http://schemas.microsoft.com/office/drawing/2014/main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="" xmlns:a16="http://schemas.microsoft.com/office/drawing/2014/main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="" xmlns:a16="http://schemas.microsoft.com/office/drawing/2014/main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="" xmlns:a16="http://schemas.microsoft.com/office/drawing/2014/main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="" xmlns:a16="http://schemas.microsoft.com/office/drawing/2014/main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="" xmlns:a16="http://schemas.microsoft.com/office/drawing/2014/main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="" xmlns:a16="http://schemas.microsoft.com/office/drawing/2014/main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="" xmlns:a16="http://schemas.microsoft.com/office/drawing/2014/main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="" xmlns:a16="http://schemas.microsoft.com/office/drawing/2014/main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="" xmlns:a16="http://schemas.microsoft.com/office/drawing/2014/main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="" xmlns:a16="http://schemas.microsoft.com/office/drawing/2014/main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="" xmlns:a16="http://schemas.microsoft.com/office/drawing/2014/main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="" xmlns:a16="http://schemas.microsoft.com/office/drawing/2014/main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="" xmlns:a16="http://schemas.microsoft.com/office/drawing/2014/main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="" xmlns:a16="http://schemas.microsoft.com/office/drawing/2014/main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="" xmlns:a16="http://schemas.microsoft.com/office/drawing/2014/main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="" xmlns:a16="http://schemas.microsoft.com/office/drawing/2014/main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="" xmlns:a16="http://schemas.microsoft.com/office/drawing/2014/main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="" xmlns:a16="http://schemas.microsoft.com/office/drawing/2014/main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="" xmlns:a16="http://schemas.microsoft.com/office/drawing/2014/main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="" xmlns:a16="http://schemas.microsoft.com/office/drawing/2014/main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="" xmlns:a16="http://schemas.microsoft.com/office/drawing/2014/main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="" xmlns:a16="http://schemas.microsoft.com/office/drawing/2014/main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="" xmlns:a16="http://schemas.microsoft.com/office/drawing/2014/main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="" xmlns:a16="http://schemas.microsoft.com/office/drawing/2014/main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="" xmlns:a16="http://schemas.microsoft.com/office/drawing/2014/main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="" xmlns:a16="http://schemas.microsoft.com/office/drawing/2014/main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="" xmlns:a16="http://schemas.microsoft.com/office/drawing/2014/main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="" xmlns:a16="http://schemas.microsoft.com/office/drawing/2014/main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="" xmlns:a16="http://schemas.microsoft.com/office/drawing/2014/main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="" xmlns:a16="http://schemas.microsoft.com/office/drawing/2014/main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="" xmlns:a16="http://schemas.microsoft.com/office/drawing/2014/main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="" xmlns:a16="http://schemas.microsoft.com/office/drawing/2014/main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="" xmlns:a16="http://schemas.microsoft.com/office/drawing/2014/main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="" xmlns:a16="http://schemas.microsoft.com/office/drawing/2014/main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5" name="직선 연결선 144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D7D0233B-9023-4598-98C1-F644755C1BFD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="" xmlns:a16="http://schemas.microsoft.com/office/drawing/2014/main" id="{EFB7F7ED-68A3-4478-8420-04EB1ACB6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AE811C28-4759-4A5B-AA14-197DE86B3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F81E5D6C-20D0-4ECF-8BE3-7F836B3DD50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회원가입</a:t>
            </a:r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=""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검색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=""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=""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9775C86D-B6E5-46C6-953E-A30F1DF76C16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2FF8D96A-C2BA-415D-926A-CC753D73CA1C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D11787F-F6E4-4814-A9F9-87143FBEB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1BEEFA3-DA8F-4F73-9CF1-415077038114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=""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=""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=""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=""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="" xmlns:a16="http://schemas.microsoft.com/office/drawing/2014/main" id="{8F8B5B96-A4F3-42F6-A66C-E645F4A409C5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55908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="" xmlns:a16="http://schemas.microsoft.com/office/drawing/2014/main" id="{26E7F048-57D6-49E1-A724-391EC9C7FA0B}"/>
              </a:ext>
            </a:extLst>
          </p:cNvPr>
          <p:cNvSpPr/>
          <p:nvPr/>
        </p:nvSpPr>
        <p:spPr>
          <a:xfrm>
            <a:off x="5164059" y="3427519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="" xmlns:a16="http://schemas.microsoft.com/office/drawing/2014/main" id="{FD4FB6EE-19D0-4752-BC60-DB3FC2CC2D1C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하트 33">
            <a:extLst>
              <a:ext uri="{FF2B5EF4-FFF2-40B4-BE49-F238E27FC236}">
                <a16:creationId xmlns="" xmlns:a16="http://schemas.microsoft.com/office/drawing/2014/main" id="{2B74C848-B46B-4E53-920C-266B738CAC60}"/>
              </a:ext>
            </a:extLst>
          </p:cNvPr>
          <p:cNvSpPr/>
          <p:nvPr/>
        </p:nvSpPr>
        <p:spPr>
          <a:xfrm>
            <a:off x="5251508" y="3506598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=""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090209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922458"/>
            <a:ext cx="1604951" cy="1728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9607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5148818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6434832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6434832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6391093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6395016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76306" y="4985924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5072221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5076290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26965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=""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=""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=""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=""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5AC82343-06A2-412F-9B34-F81A352C1A13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EA938E90-A6F5-4315-93DA-5D99B8B9F61D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26B87434-FE0F-4D18-B7A9-8DD3876717F1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F68FD186-AC06-4C1A-AD61-BBA8F608CE97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25E0C93-678B-4C79-8E34-007769703FB8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06812F34-6A39-4313-AD56-EF96AC69F9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5D6523C-2CF8-4ED3-8F8E-2B1B49AC59B5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="" xmlns:a16="http://schemas.microsoft.com/office/drawing/2014/main" id="{22F284DD-59A0-4E0A-B617-FFA34B58825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A2D65A6-DA93-4F8E-9B8F-5D00C59A3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CC32586A-4181-4CB2-BA25-30105AE00C9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23D830B9-234E-4349-9F05-0CB4BA852805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07E1E07-04E3-4DB4-94C6-8C00783EC279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901D84D3-24B5-4493-9D96-E0DA9B864B05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="" xmlns:a16="http://schemas.microsoft.com/office/drawing/2014/main" id="{B46EAB7C-9163-4AB6-9079-7366F37DBB36}"/>
              </a:ext>
            </a:extLst>
          </p:cNvPr>
          <p:cNvSpPr/>
          <p:nvPr/>
        </p:nvSpPr>
        <p:spPr>
          <a:xfrm>
            <a:off x="8890374" y="3613167"/>
            <a:ext cx="1275903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="" xmlns:a16="http://schemas.microsoft.com/office/drawing/2014/main" id="{5D17B78F-1EE8-4FBB-B621-45D1D4313554}"/>
              </a:ext>
            </a:extLst>
          </p:cNvPr>
          <p:cNvSpPr/>
          <p:nvPr/>
        </p:nvSpPr>
        <p:spPr>
          <a:xfrm>
            <a:off x="10235573" y="3621556"/>
            <a:ext cx="992904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="" xmlns:a16="http://schemas.microsoft.com/office/drawing/2014/main" id="{BB14E57A-561B-4AB8-94E7-44E7E73EE751}"/>
              </a:ext>
            </a:extLst>
          </p:cNvPr>
          <p:cNvSpPr/>
          <p:nvPr/>
        </p:nvSpPr>
        <p:spPr>
          <a:xfrm>
            <a:off x="8899735" y="5164075"/>
            <a:ext cx="2346275" cy="4134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="" xmlns:a16="http://schemas.microsoft.com/office/drawing/2014/main" id="{F6BB50E8-9788-433C-A268-AC380C846DCE}"/>
              </a:ext>
            </a:extLst>
          </p:cNvPr>
          <p:cNvSpPr/>
          <p:nvPr/>
        </p:nvSpPr>
        <p:spPr>
          <a:xfrm>
            <a:off x="10793695" y="5615961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2292006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=""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=""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=""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=""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470D3596-F926-4A5C-BF8D-CB6DBDA1F468}"/>
              </a:ext>
            </a:extLst>
          </p:cNvPr>
          <p:cNvSpPr/>
          <p:nvPr/>
        </p:nvSpPr>
        <p:spPr>
          <a:xfrm>
            <a:off x="10887985" y="5648367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B896E24D-048B-47E9-9293-49CCF85965D6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2A8166C-CD58-465D-94A1-A7626BCC734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D8ECCF4-3B18-42EA-96B8-CC2EAD020131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DCADEDAC-24D2-47B9-A39D-162093AB81C0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EFC76B5-6BCD-42E1-9CB7-1B4C4F79A92B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794122DC-225A-45C3-9F11-89C9493F8B34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="" xmlns:a16="http://schemas.microsoft.com/office/drawing/2014/main" id="{0A1560EB-AC2C-4F3F-A00F-023C06CA7D87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36CA0BB0-D53F-444B-BBC5-594E514C7055}"/>
              </a:ext>
            </a:extLst>
          </p:cNvPr>
          <p:cNvSpPr/>
          <p:nvPr/>
        </p:nvSpPr>
        <p:spPr>
          <a:xfrm>
            <a:off x="1944724" y="551611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1896AB80-C16D-4ECB-B5EF-CCFE38A92504}"/>
              </a:ext>
            </a:extLst>
          </p:cNvPr>
          <p:cNvSpPr/>
          <p:nvPr/>
        </p:nvSpPr>
        <p:spPr>
          <a:xfrm>
            <a:off x="4495880" y="5531056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1CE4FBD0-997D-431F-B754-41F38B72C46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="" xmlns:a16="http://schemas.microsoft.com/office/drawing/2014/main" id="{994A9A68-34C1-42AA-9860-6632C1ABFB8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0B9D8F0-F532-44B8-B5FF-68ACE9DDC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20783F25-DAF6-454C-84F6-67E960EDB84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5734C25A-DBDD-4185-AF27-312CD505C151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844A8C8-B4A7-45AD-81C0-65F38938D79B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CE8CE433-C66D-4AC8-B248-C1D6BAC53654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7BD71067-E7FB-4841-A96C-9F6A67D37C00}"/>
              </a:ext>
            </a:extLst>
          </p:cNvPr>
          <p:cNvSpPr/>
          <p:nvPr/>
        </p:nvSpPr>
        <p:spPr>
          <a:xfrm>
            <a:off x="8903646" y="3704284"/>
            <a:ext cx="1107672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25F388C-F4E7-48FD-B6D6-C640E945C4D8}"/>
              </a:ext>
            </a:extLst>
          </p:cNvPr>
          <p:cNvSpPr txBox="1"/>
          <p:nvPr/>
        </p:nvSpPr>
        <p:spPr>
          <a:xfrm>
            <a:off x="9026365" y="3751308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2BAA71F7-073A-40A2-AA37-17367097F493}"/>
              </a:ext>
            </a:extLst>
          </p:cNvPr>
          <p:cNvCxnSpPr/>
          <p:nvPr/>
        </p:nvCxnSpPr>
        <p:spPr>
          <a:xfrm>
            <a:off x="9457720" y="4014131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108B6A90-2A20-4E3E-9B0C-F470B1265472}"/>
              </a:ext>
            </a:extLst>
          </p:cNvPr>
          <p:cNvSpPr/>
          <p:nvPr/>
        </p:nvSpPr>
        <p:spPr>
          <a:xfrm>
            <a:off x="10135919" y="3702621"/>
            <a:ext cx="1073627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EC5CFE7C-8B98-4081-92C3-CCE8988BDEC4}"/>
              </a:ext>
            </a:extLst>
          </p:cNvPr>
          <p:cNvSpPr/>
          <p:nvPr/>
        </p:nvSpPr>
        <p:spPr>
          <a:xfrm>
            <a:off x="8903645" y="495568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="" xmlns:a16="http://schemas.microsoft.com/office/drawing/2014/main" id="{DBB32C12-6892-4B70-9BA9-A52C1CFE0008}"/>
              </a:ext>
            </a:extLst>
          </p:cNvPr>
          <p:cNvSpPr/>
          <p:nvPr/>
        </p:nvSpPr>
        <p:spPr>
          <a:xfrm>
            <a:off x="8903644" y="529697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</p:spTree>
    <p:extLst>
      <p:ext uri="{BB962C8B-B14F-4D97-AF65-F5344CB8AC3E}">
        <p14:creationId xmlns:p14="http://schemas.microsoft.com/office/powerpoint/2010/main" val="451012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pSp>
        <p:nvGrpSpPr>
          <p:cNvPr id="122" name="그룹 121"/>
          <p:cNvGrpSpPr/>
          <p:nvPr/>
        </p:nvGrpSpPr>
        <p:grpSpPr>
          <a:xfrm>
            <a:off x="5702819" y="2130891"/>
            <a:ext cx="2133974" cy="307830"/>
            <a:chOff x="5702819" y="2130891"/>
            <a:chExt cx="2133974" cy="307830"/>
          </a:xfrm>
        </p:grpSpPr>
        <p:sp>
          <p:nvSpPr>
            <p:cNvPr id="11" name="타원 10"/>
            <p:cNvSpPr/>
            <p:nvPr/>
          </p:nvSpPr>
          <p:spPr>
            <a:xfrm>
              <a:off x="597569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0249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82928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725608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갈매기형 수장 11"/>
            <p:cNvSpPr/>
            <p:nvPr/>
          </p:nvSpPr>
          <p:spPr>
            <a:xfrm>
              <a:off x="7682878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갈매기형 수장 66"/>
            <p:cNvSpPr/>
            <p:nvPr/>
          </p:nvSpPr>
          <p:spPr>
            <a:xfrm flipH="1">
              <a:off x="5702819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pSp>
        <p:nvGrpSpPr>
          <p:cNvPr id="121" name="그룹 120"/>
          <p:cNvGrpSpPr/>
          <p:nvPr/>
        </p:nvGrpSpPr>
        <p:grpSpPr>
          <a:xfrm>
            <a:off x="8899549" y="2484083"/>
            <a:ext cx="2133974" cy="307830"/>
            <a:chOff x="8899549" y="2484083"/>
            <a:chExt cx="2133974" cy="307830"/>
          </a:xfrm>
        </p:grpSpPr>
        <p:sp>
          <p:nvSpPr>
            <p:cNvPr id="115" name="타원 114"/>
            <p:cNvSpPr/>
            <p:nvPr/>
          </p:nvSpPr>
          <p:spPr>
            <a:xfrm>
              <a:off x="917242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59922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002601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45281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갈매기형 수장 118"/>
            <p:cNvSpPr/>
            <p:nvPr/>
          </p:nvSpPr>
          <p:spPr>
            <a:xfrm>
              <a:off x="10879608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갈매기형 수장 119"/>
            <p:cNvSpPr/>
            <p:nvPr/>
          </p:nvSpPr>
          <p:spPr>
            <a:xfrm flipH="1">
              <a:off x="8899549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" name="직사각형 5"/>
          <p:cNvSpPr/>
          <p:nvPr/>
        </p:nvSpPr>
        <p:spPr>
          <a:xfrm>
            <a:off x="4240824" y="-71487"/>
            <a:ext cx="2650970" cy="3145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시터이용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dirty="0" smtClean="0">
                <a:solidFill>
                  <a:schemeClr val="tx1"/>
                </a:solidFill>
              </a:rPr>
              <a:t> 이름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선호시터</a:t>
            </a:r>
            <a:r>
              <a:rPr lang="ko-KR" altLang="en-US" dirty="0" smtClean="0">
                <a:solidFill>
                  <a:schemeClr val="tx1"/>
                </a:solidFill>
              </a:rPr>
              <a:t> 여부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날짜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반려동물 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이용서비스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리뷰작성여부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887318" y="-104239"/>
            <a:ext cx="2650970" cy="3145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반려동물정보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동물 종류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마리수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무게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909895" y="3323384"/>
            <a:ext cx="2650970" cy="3145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이용서비스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 종류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090442" y="3355212"/>
            <a:ext cx="2650970" cy="3145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서비스종류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산책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케어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71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=""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5702819" y="2130891"/>
            <a:ext cx="2133974" cy="307830"/>
            <a:chOff x="5702819" y="2130891"/>
            <a:chExt cx="2133974" cy="307830"/>
          </a:xfrm>
        </p:grpSpPr>
        <p:sp>
          <p:nvSpPr>
            <p:cNvPr id="11" name="타원 10"/>
            <p:cNvSpPr/>
            <p:nvPr/>
          </p:nvSpPr>
          <p:spPr>
            <a:xfrm>
              <a:off x="597569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0249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82928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725608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갈매기형 수장 11"/>
            <p:cNvSpPr/>
            <p:nvPr/>
          </p:nvSpPr>
          <p:spPr>
            <a:xfrm>
              <a:off x="7682878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갈매기형 수장 66"/>
            <p:cNvSpPr/>
            <p:nvPr/>
          </p:nvSpPr>
          <p:spPr>
            <a:xfrm flipH="1">
              <a:off x="5702819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pSp>
        <p:nvGrpSpPr>
          <p:cNvPr id="121" name="그룹 120"/>
          <p:cNvGrpSpPr/>
          <p:nvPr/>
        </p:nvGrpSpPr>
        <p:grpSpPr>
          <a:xfrm>
            <a:off x="8899549" y="2484083"/>
            <a:ext cx="2133974" cy="307830"/>
            <a:chOff x="8899549" y="2484083"/>
            <a:chExt cx="2133974" cy="307830"/>
          </a:xfrm>
        </p:grpSpPr>
        <p:sp>
          <p:nvSpPr>
            <p:cNvPr id="115" name="타원 114"/>
            <p:cNvSpPr/>
            <p:nvPr/>
          </p:nvSpPr>
          <p:spPr>
            <a:xfrm>
              <a:off x="917242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59922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002601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45281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갈매기형 수장 118"/>
            <p:cNvSpPr/>
            <p:nvPr/>
          </p:nvSpPr>
          <p:spPr>
            <a:xfrm>
              <a:off x="10879608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갈매기형 수장 119"/>
            <p:cNvSpPr/>
            <p:nvPr/>
          </p:nvSpPr>
          <p:spPr>
            <a:xfrm flipH="1">
              <a:off x="8899549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62937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pSp>
        <p:nvGrpSpPr>
          <p:cNvPr id="122" name="그룹 121"/>
          <p:cNvGrpSpPr/>
          <p:nvPr/>
        </p:nvGrpSpPr>
        <p:grpSpPr>
          <a:xfrm>
            <a:off x="5702819" y="2130891"/>
            <a:ext cx="2133974" cy="307830"/>
            <a:chOff x="5702819" y="2130891"/>
            <a:chExt cx="2133974" cy="307830"/>
          </a:xfrm>
        </p:grpSpPr>
        <p:sp>
          <p:nvSpPr>
            <p:cNvPr id="11" name="타원 10"/>
            <p:cNvSpPr/>
            <p:nvPr/>
          </p:nvSpPr>
          <p:spPr>
            <a:xfrm>
              <a:off x="597569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0249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82928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725608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갈매기형 수장 11"/>
            <p:cNvSpPr/>
            <p:nvPr/>
          </p:nvSpPr>
          <p:spPr>
            <a:xfrm>
              <a:off x="7682878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갈매기형 수장 66"/>
            <p:cNvSpPr/>
            <p:nvPr/>
          </p:nvSpPr>
          <p:spPr>
            <a:xfrm flipH="1">
              <a:off x="5702819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8899549" y="2484083"/>
            <a:ext cx="2133974" cy="307830"/>
            <a:chOff x="8899549" y="2484083"/>
            <a:chExt cx="2133974" cy="307830"/>
          </a:xfrm>
        </p:grpSpPr>
        <p:sp>
          <p:nvSpPr>
            <p:cNvPr id="115" name="타원 114"/>
            <p:cNvSpPr/>
            <p:nvPr/>
          </p:nvSpPr>
          <p:spPr>
            <a:xfrm>
              <a:off x="917242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59922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002601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45281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갈매기형 수장 118"/>
            <p:cNvSpPr/>
            <p:nvPr/>
          </p:nvSpPr>
          <p:spPr>
            <a:xfrm>
              <a:off x="10879608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갈매기형 수장 119"/>
            <p:cNvSpPr/>
            <p:nvPr/>
          </p:nvSpPr>
          <p:spPr>
            <a:xfrm flipH="1">
              <a:off x="8899549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92639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반려동물 프로그램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이용현황</a:t>
            </a:r>
            <a:endParaRPr lang="ko-KR" altLang="en-US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5702819" y="2130891"/>
            <a:ext cx="2133974" cy="307830"/>
            <a:chOff x="5702819" y="2130891"/>
            <a:chExt cx="2133974" cy="307830"/>
          </a:xfrm>
        </p:grpSpPr>
        <p:sp>
          <p:nvSpPr>
            <p:cNvPr id="11" name="타원 10"/>
            <p:cNvSpPr/>
            <p:nvPr/>
          </p:nvSpPr>
          <p:spPr>
            <a:xfrm>
              <a:off x="597569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0249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82928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725608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갈매기형 수장 11"/>
            <p:cNvSpPr/>
            <p:nvPr/>
          </p:nvSpPr>
          <p:spPr>
            <a:xfrm>
              <a:off x="7682878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갈매기형 수장 66"/>
            <p:cNvSpPr/>
            <p:nvPr/>
          </p:nvSpPr>
          <p:spPr>
            <a:xfrm flipH="1">
              <a:off x="5702819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8899549" y="2484083"/>
            <a:ext cx="2133974" cy="307830"/>
            <a:chOff x="8899549" y="2484083"/>
            <a:chExt cx="2133974" cy="307830"/>
          </a:xfrm>
        </p:grpSpPr>
        <p:sp>
          <p:nvSpPr>
            <p:cNvPr id="115" name="타원 114"/>
            <p:cNvSpPr/>
            <p:nvPr/>
          </p:nvSpPr>
          <p:spPr>
            <a:xfrm>
              <a:off x="917242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59922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002601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45281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갈매기형 수장 118"/>
            <p:cNvSpPr/>
            <p:nvPr/>
          </p:nvSpPr>
          <p:spPr>
            <a:xfrm>
              <a:off x="10879608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갈매기형 수장 119"/>
            <p:cNvSpPr/>
            <p:nvPr/>
          </p:nvSpPr>
          <p:spPr>
            <a:xfrm flipH="1">
              <a:off x="8899549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5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264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058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88578"/>
          <a:ext cx="2303141" cy="1601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0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443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1894C26-800E-484F-966C-FCAD123D342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A469EB91-B2C6-482B-BAE7-6B0FE921F4C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E942282-6DA8-4188-93F8-1924D5FAF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6C7DAE58-139D-4D04-894F-299E868DECE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6537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장거리 이동 서비스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</a:t>
            </a:r>
            <a:r>
              <a:rPr lang="ko-KR" altLang="en-US" dirty="0" err="1"/>
              <a:t>이동서비스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이동 서비스 이용현황</a:t>
            </a:r>
          </a:p>
        </p:txBody>
      </p:sp>
      <p:grpSp>
        <p:nvGrpSpPr>
          <p:cNvPr id="122" name="그룹 121"/>
          <p:cNvGrpSpPr/>
          <p:nvPr/>
        </p:nvGrpSpPr>
        <p:grpSpPr>
          <a:xfrm>
            <a:off x="5702819" y="2130891"/>
            <a:ext cx="2133974" cy="307830"/>
            <a:chOff x="5702819" y="2130891"/>
            <a:chExt cx="2133974" cy="307830"/>
          </a:xfrm>
        </p:grpSpPr>
        <p:sp>
          <p:nvSpPr>
            <p:cNvPr id="11" name="타원 10"/>
            <p:cNvSpPr/>
            <p:nvPr/>
          </p:nvSpPr>
          <p:spPr>
            <a:xfrm>
              <a:off x="597569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0249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82928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725608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갈매기형 수장 11"/>
            <p:cNvSpPr/>
            <p:nvPr/>
          </p:nvSpPr>
          <p:spPr>
            <a:xfrm>
              <a:off x="7682878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갈매기형 수장 66"/>
            <p:cNvSpPr/>
            <p:nvPr/>
          </p:nvSpPr>
          <p:spPr>
            <a:xfrm flipH="1">
              <a:off x="5702819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8899549" y="2484083"/>
            <a:ext cx="2133974" cy="307830"/>
            <a:chOff x="8899549" y="2484083"/>
            <a:chExt cx="2133974" cy="307830"/>
          </a:xfrm>
        </p:grpSpPr>
        <p:sp>
          <p:nvSpPr>
            <p:cNvPr id="115" name="타원 114"/>
            <p:cNvSpPr/>
            <p:nvPr/>
          </p:nvSpPr>
          <p:spPr>
            <a:xfrm>
              <a:off x="917242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59922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002601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45281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갈매기형 수장 118"/>
            <p:cNvSpPr/>
            <p:nvPr/>
          </p:nvSpPr>
          <p:spPr>
            <a:xfrm>
              <a:off x="10879608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갈매기형 수장 119"/>
            <p:cNvSpPr/>
            <p:nvPr/>
          </p:nvSpPr>
          <p:spPr>
            <a:xfrm flipH="1">
              <a:off x="8899549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0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1514487397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598164199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50478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8888831" y="4642674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5E622E5C-7936-4E6E-8920-DA6C0DD8B7F3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0882A87E-8E28-4ED3-8244-E222ED275142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F77279B-19BC-4E4B-958E-7F7CA4A7B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396A3CC5-5606-4BB0-8B6E-69F26C98092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44484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04611E7-BEAD-4389-8E6A-AF815AB383EE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3DBB9D35-DDFA-46DC-9D51-77F10F6AD17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5C61E7A9-0512-4DB8-AB51-543630EA3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D9CC767-3B62-49B8-8FEC-99E4702BC9F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1E170866-8600-4D91-AAE9-F7ACE6FDC6E7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0FA48168-A71A-4DA4-BBFC-D8D14C9F8BB0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DAE81D6-B059-4980-AF30-F87BEA16E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F8D74C2-F86A-4537-A8A4-98F7174168D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990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소개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42204"/>
            <a:ext cx="1925446" cy="3031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184587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15557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580540"/>
            <a:ext cx="2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CEEB8D3-5E6C-4D0A-A69D-D621EB3B94B1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0D9C1F7F-FA4C-44F1-96D4-BA158D744C57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0B2FB492-0E14-4B16-B559-F1FF86BEB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0D292E0-A3B8-4E81-8198-50A9739DD8E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00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당신의 소중한 반려동물을 안전하게 이동시켜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18EF35D4-49B2-4EC7-8FE3-395245841CE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FBE05C7C-2074-4552-83B7-AB5AD829BC0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9FEB8E8-A5F0-4B67-B397-75ECB0717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590C3B66-A390-4EE0-AF53-66DD01D48B7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42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19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618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0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8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61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3" name="위로 굽은 화살표 42"/>
          <p:cNvSpPr/>
          <p:nvPr/>
        </p:nvSpPr>
        <p:spPr>
          <a:xfrm rot="16200000" flipH="1" flipV="1">
            <a:off x="1516464" y="4263995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로 굽은 화살표 43"/>
          <p:cNvSpPr/>
          <p:nvPr/>
        </p:nvSpPr>
        <p:spPr>
          <a:xfrm rot="16200000" flipH="1" flipV="1">
            <a:off x="9104866" y="43452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B8B86F0-A112-4AFB-A971-1AA61E5693AB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02D324B8-1528-4CD6-AC56-3D8A89D87D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2C35E266-DA94-489D-8924-768522796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9A81532F-FBE5-4142-A679-19F1F73FFB3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32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반려동물과 함께 사는 가구 비율이 꾸준히 증가함으로 새로운 가구 형태로 자리 잡고 있으며</a:t>
              </a:r>
              <a:r>
                <a:rPr lang="en-US" altLang="ko-KR" dirty="0"/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</a:t>
              </a:r>
              <a:r>
                <a:rPr lang="ko-KR" altLang="en-US" dirty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반려동물이 집에 혼자 있는 시간은 평균 </a:t>
              </a:r>
              <a:r>
                <a:rPr lang="en-US" altLang="ko-KR" dirty="0"/>
                <a:t>5</a:t>
              </a:r>
              <a:r>
                <a:rPr lang="ko-KR" altLang="en-US" dirty="0"/>
                <a:t>시간으로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11</a:t>
              </a:r>
              <a:r>
                <a:rPr lang="ko-KR" altLang="en-US" dirty="0"/>
                <a:t>시간 이상 혼자 지내는 경우도 </a:t>
              </a:r>
              <a:r>
                <a:rPr lang="en-US" altLang="ko-KR" dirty="0"/>
                <a:t>6.8%</a:t>
              </a:r>
              <a:r>
                <a:rPr lang="ko-KR" altLang="en-US" dirty="0"/>
                <a:t>에 달한다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</a:t>
              </a:r>
              <a:r>
                <a:rPr lang="ko-KR" altLang="en-US" dirty="0" err="1"/>
                <a:t>반려인들을</a:t>
              </a:r>
              <a:r>
                <a:rPr lang="ko-KR" altLang="en-US" dirty="0"/>
                <a:t>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179506"/>
              </p:ext>
            </p:extLst>
          </p:nvPr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05535"/>
              </p:ext>
            </p:extLst>
          </p:nvPr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755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8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/>
              <a:t>회원관리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0B1D973-A606-4672-A156-F2ECC2957FA1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</p:spTree>
    <p:extLst>
      <p:ext uri="{BB962C8B-B14F-4D97-AF65-F5344CB8AC3E}">
        <p14:creationId xmlns:p14="http://schemas.microsoft.com/office/powerpoint/2010/main" val="27934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 </a:t>
            </a:r>
            <a:r>
              <a:rPr lang="en-US" altLang="ko-KR" dirty="0"/>
              <a:t>- </a:t>
            </a:r>
            <a:r>
              <a:rPr lang="ko-KR" altLang="en-US" dirty="0"/>
              <a:t>상세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err="1"/>
                        <a:t>시터회원</a:t>
                      </a:r>
                      <a:endParaRPr lang="ko-KR" altLang="en-US" sz="1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49EAAE57-E7F7-4F84-B06A-88F8135215AB}"/>
              </a:ext>
            </a:extLst>
          </p:cNvPr>
          <p:cNvGrpSpPr/>
          <p:nvPr/>
        </p:nvGrpSpPr>
        <p:grpSpPr>
          <a:xfrm>
            <a:off x="5839073" y="5855274"/>
            <a:ext cx="2037565" cy="328991"/>
            <a:chOff x="5597933" y="5855274"/>
            <a:chExt cx="2037565" cy="328991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738674E9-9F9E-4350-84C3-AAD75EA20AFD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수정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D9C1665C-1582-4665-8945-334C6234BBAE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목록으로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FCD00EB-6F55-4D5F-B3A5-D4585978058B}"/>
              </a:ext>
            </a:extLst>
          </p:cNvPr>
          <p:cNvSpPr/>
          <p:nvPr/>
        </p:nvSpPr>
        <p:spPr>
          <a:xfrm>
            <a:off x="3227377" y="2332495"/>
            <a:ext cx="7260956" cy="198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회원개인정보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118C8727-4C3C-49B8-A6B9-BF9B88F44804}"/>
              </a:ext>
            </a:extLst>
          </p:cNvPr>
          <p:cNvSpPr/>
          <p:nvPr/>
        </p:nvSpPr>
        <p:spPr>
          <a:xfrm>
            <a:off x="3227377" y="4429957"/>
            <a:ext cx="7260956" cy="134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회원활동정보</a:t>
            </a:r>
          </a:p>
        </p:txBody>
      </p:sp>
    </p:spTree>
    <p:extLst>
      <p:ext uri="{BB962C8B-B14F-4D97-AF65-F5344CB8AC3E}">
        <p14:creationId xmlns:p14="http://schemas.microsoft.com/office/powerpoint/2010/main" val="3155236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B42C75E-5DC5-4EBA-AC98-329AC3451174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16644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상세보기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5C5BD912-2124-4160-B6F9-F244B0A9B8D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5244743F-3002-41C2-8578-578FE919D1F1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B7B5439B-E76C-4E92-91A4-316720F85584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2157994-CF5E-4939-BC81-2FFC8AEDE767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0352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23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714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F5193FF2-90DA-4A85-B27C-27972BCD9252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프로그램목록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52A33C39-7A25-4C91-9876-BF5B866E6BF5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200773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8AF6FE2D-16C8-452F-8CA0-16CDB2A91434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상세보기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DE492ED-688F-4A06-ACB8-3D5102B8E95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BE318289-BB8F-40D1-8EFF-02654CD5BF09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0A32D0D-8BCF-4B54-AEC2-A30CCAC9D3BE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6BF5E7AD-46F6-441D-9721-7217E9216CDB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86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67030"/>
            <a:ext cx="10800000" cy="482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463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32EB9828-2E6F-4FBD-A209-169059127299}"/>
              </a:ext>
            </a:extLst>
          </p:cNvPr>
          <p:cNvGrpSpPr/>
          <p:nvPr/>
        </p:nvGrpSpPr>
        <p:grpSpPr>
          <a:xfrm>
            <a:off x="5839073" y="5863023"/>
            <a:ext cx="2037565" cy="328991"/>
            <a:chOff x="5597933" y="5855274"/>
            <a:chExt cx="2037565" cy="328991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7AA4B0C2-C8BD-463D-9DCF-7CC400560150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D648B149-842E-400F-9880-657D6C5C77BC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803592"/>
            <a:ext cx="7126673" cy="295016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AFF6B577-B6A5-4479-8A34-19B5BD9CBEC3}"/>
              </a:ext>
            </a:extLst>
          </p:cNvPr>
          <p:cNvGrpSpPr/>
          <p:nvPr/>
        </p:nvGrpSpPr>
        <p:grpSpPr>
          <a:xfrm>
            <a:off x="3554360" y="2382344"/>
            <a:ext cx="6606990" cy="261610"/>
            <a:chOff x="3807870" y="2602057"/>
            <a:chExt cx="6606990" cy="261610"/>
          </a:xfrm>
        </p:grpSpPr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84161B6A-8DBB-4670-9920-1AFE9EA200CD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1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신청자 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6D89533-EB1E-4A8E-82FB-E7EDD89ACC6F}"/>
              </a:ext>
            </a:extLst>
          </p:cNvPr>
          <p:cNvSpPr/>
          <p:nvPr/>
        </p:nvSpPr>
        <p:spPr>
          <a:xfrm>
            <a:off x="3331991" y="2340244"/>
            <a:ext cx="7051729" cy="1245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7B0E6DC4-5BB1-458E-8146-225133A9343E}"/>
              </a:ext>
            </a:extLst>
          </p:cNvPr>
          <p:cNvSpPr/>
          <p:nvPr/>
        </p:nvSpPr>
        <p:spPr>
          <a:xfrm>
            <a:off x="3331991" y="3750590"/>
            <a:ext cx="7051729" cy="194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신청자 리스트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DD4CFDCC-DE7F-420E-B575-D10A293A908C}"/>
              </a:ext>
            </a:extLst>
          </p:cNvPr>
          <p:cNvSpPr/>
          <p:nvPr/>
        </p:nvSpPr>
        <p:spPr>
          <a:xfrm>
            <a:off x="3331991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SMS</a:t>
            </a:r>
            <a:r>
              <a:rPr lang="ko-KR" altLang="en-US" sz="1200" dirty="0"/>
              <a:t>보내기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92AF5EC-6E4E-4313-B114-5231FCFFF0BF}"/>
              </a:ext>
            </a:extLst>
          </p:cNvPr>
          <p:cNvSpPr/>
          <p:nvPr/>
        </p:nvSpPr>
        <p:spPr>
          <a:xfrm>
            <a:off x="9438324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4675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  <a:r>
              <a:rPr lang="en-US" altLang="ko-KR" dirty="0"/>
              <a:t>- </a:t>
            </a:r>
            <a:r>
              <a:rPr lang="ko-KR" altLang="en-US" dirty="0"/>
              <a:t>장거리 이동서비스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162800" y="2000275"/>
            <a:ext cx="182614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0CA5277D-CDFE-4E61-9255-3F18834B3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230165"/>
              </p:ext>
            </p:extLst>
          </p:nvPr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장거리이동서비스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예약조회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케이지</a:t>
                      </a:r>
                      <a:r>
                        <a:rPr lang="ko-KR" altLang="en-US" sz="1400" dirty="0" smtClean="0"/>
                        <a:t> 관리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05168" y="2340602"/>
            <a:ext cx="7125765" cy="3831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이동서비스 예약신청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16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  <a:r>
              <a:rPr lang="en-US" altLang="ko-KR" dirty="0"/>
              <a:t>- </a:t>
            </a:r>
            <a:r>
              <a:rPr lang="ko-KR" altLang="en-US" dirty="0"/>
              <a:t>장거리 이동서비스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132522" y="2175933"/>
            <a:ext cx="7450666" cy="2963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케이지</a:t>
            </a:r>
            <a:r>
              <a:rPr lang="ko-KR" altLang="en-US" dirty="0" smtClean="0"/>
              <a:t> 리스트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132522" y="5308600"/>
            <a:ext cx="7450666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목록에서 선택한 대여 중인 </a:t>
            </a:r>
            <a:r>
              <a:rPr lang="ko-KR" altLang="en-US" dirty="0" err="1" smtClean="0"/>
              <a:t>케이지</a:t>
            </a:r>
            <a:r>
              <a:rPr lang="ko-KR" altLang="en-US" dirty="0" smtClean="0"/>
              <a:t> 이용 회원 정보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162800" y="2000275"/>
            <a:ext cx="182614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0CA5277D-CDFE-4E61-9255-3F18834B3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142721"/>
              </p:ext>
            </p:extLst>
          </p:nvPr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장거리이동서비스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예약조회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케이지</a:t>
                      </a:r>
                      <a:r>
                        <a:rPr lang="ko-KR" altLang="en-US" sz="1400" dirty="0" smtClean="0"/>
                        <a:t> 관리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=""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79869"/>
            <a:ext cx="10800000" cy="479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26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8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40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61208" y="1807269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메인페이지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2680158" y="2427243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프로그램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="" xmlns:a16="http://schemas.microsoft.com/office/drawing/2014/main" id="{BCFA1A58-6C19-4112-B791-4BDC49AABDF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F2B669B-643A-4F27-A52A-D38CC65BC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9EB07960-F27F-4C1C-82F9-B133F5EC3C9A}"/>
              </a:ext>
            </a:extLst>
          </p:cNvPr>
          <p:cNvCxnSpPr>
            <a:cxnSpLocks/>
          </p:cNvCxnSpPr>
          <p:nvPr/>
        </p:nvCxnSpPr>
        <p:spPr>
          <a:xfrm>
            <a:off x="2682329" y="265252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AA682A90-9FA7-4A8C-A316-E5A16292E5B4}"/>
              </a:ext>
            </a:extLst>
          </p:cNvPr>
          <p:cNvCxnSpPr>
            <a:cxnSpLocks/>
          </p:cNvCxnSpPr>
          <p:nvPr/>
        </p:nvCxnSpPr>
        <p:spPr>
          <a:xfrm>
            <a:off x="2682329" y="267679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9E5A7733-9671-498A-8D69-F089C99F1E0D}"/>
              </a:ext>
            </a:extLst>
          </p:cNvPr>
          <p:cNvCxnSpPr>
            <a:cxnSpLocks/>
          </p:cNvCxnSpPr>
          <p:nvPr/>
        </p:nvCxnSpPr>
        <p:spPr>
          <a:xfrm>
            <a:off x="2680158" y="2398384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1961</Words>
  <Application>Microsoft Office PowerPoint</Application>
  <PresentationFormat>와이드스크린</PresentationFormat>
  <Paragraphs>1092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맑은 고딕</vt:lpstr>
      <vt:lpstr>游ゴシック</vt:lpstr>
      <vt:lpstr>Arial</vt:lpstr>
      <vt:lpstr>Calibri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507-12</cp:lastModifiedBy>
  <cp:revision>37</cp:revision>
  <dcterms:created xsi:type="dcterms:W3CDTF">2020-02-03T12:27:32Z</dcterms:created>
  <dcterms:modified xsi:type="dcterms:W3CDTF">2020-02-06T06:13:37Z</dcterms:modified>
</cp:coreProperties>
</file>