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4" r:id="rId7"/>
    <p:sldId id="285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-8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228743" y="5888929"/>
            <a:ext cx="79542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45" idx="2"/>
            <a:endCxn id="38" idx="0"/>
          </p:cNvCxnSpPr>
          <p:nvPr/>
        </p:nvCxnSpPr>
        <p:spPr>
          <a:xfrm>
            <a:off x="10472079" y="2539447"/>
            <a:ext cx="0" cy="130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45" idx="1"/>
          </p:cNvCxnSpPr>
          <p:nvPr/>
        </p:nvCxnSpPr>
        <p:spPr>
          <a:xfrm flipV="1">
            <a:off x="2709465" y="2345634"/>
            <a:ext cx="6812192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메인페이지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찾기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로그인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관리자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70382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55426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고객센터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35439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시터검색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사이트관리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75213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검색 결과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75213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상세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213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채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575213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결제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576291" y="327825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761431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61431" y="2715038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개별 문의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2165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마이시터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7899" y="5695116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마이페이지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8322" y="5695117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22960" y="5695116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84565" y="569511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309052" y="5695117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182969" y="5695117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회원탈퇴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95200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소개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395200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7082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20521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5" idx="2"/>
            <a:endCxn id="48" idx="0"/>
          </p:cNvCxnSpPr>
          <p:nvPr/>
        </p:nvCxnSpPr>
        <p:spPr>
          <a:xfrm rot="5400000">
            <a:off x="2632997" y="4410407"/>
            <a:ext cx="2025094" cy="5443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3" idx="2"/>
            <a:endCxn id="49" idx="0"/>
          </p:cNvCxnSpPr>
          <p:nvPr/>
        </p:nvCxnSpPr>
        <p:spPr>
          <a:xfrm rot="5400000">
            <a:off x="4733053" y="4322321"/>
            <a:ext cx="2025095" cy="7204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8285861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8285861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8285861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8285861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41" idx="1"/>
            <a:endCxn id="28" idx="3"/>
          </p:cNvCxnSpPr>
          <p:nvPr/>
        </p:nvCxnSpPr>
        <p:spPr>
          <a:xfrm rot="10800000" flipV="1">
            <a:off x="8996509" y="2908850"/>
            <a:ext cx="764922" cy="5611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3920804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3917706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6105848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6105848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4785389" y="836332"/>
            <a:ext cx="685800" cy="19551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5400000">
            <a:off x="3695352" y="1696443"/>
            <a:ext cx="680830" cy="2299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149</Words>
  <Application>Microsoft Office PowerPoint</Application>
  <PresentationFormat>사용자 지정</PresentationFormat>
  <Paragraphs>52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507-14</cp:lastModifiedBy>
  <cp:revision>37</cp:revision>
  <dcterms:created xsi:type="dcterms:W3CDTF">2020-02-03T12:27:32Z</dcterms:created>
  <dcterms:modified xsi:type="dcterms:W3CDTF">2020-02-05T02:38:16Z</dcterms:modified>
</cp:coreProperties>
</file>