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98" r:id="rId8"/>
    <p:sldId id="299" r:id="rId9"/>
    <p:sldId id="300" r:id="rId10"/>
    <p:sldId id="303" r:id="rId11"/>
    <p:sldId id="301" r:id="rId12"/>
    <p:sldId id="302" r:id="rId13"/>
    <p:sldId id="293" r:id="rId14"/>
    <p:sldId id="294" r:id="rId15"/>
    <p:sldId id="295" r:id="rId16"/>
    <p:sldId id="296" r:id="rId17"/>
    <p:sldId id="297" r:id="rId18"/>
    <p:sldId id="291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재설정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새로운 비밀번호</a:t>
              </a:r>
              <a:endParaRPr lang="ko-KR" altLang="en-US" sz="11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비밀번호확인</a:t>
              </a:r>
              <a:endParaRPr lang="ko-KR" altLang="en-US" sz="11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비밀번호 재설정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비밀번호재설정</a:t>
              </a:r>
              <a:endParaRPr lang="ko-KR" altLang="en-US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새로운 비밀번호</a:t>
              </a:r>
              <a:endParaRPr lang="ko-KR" altLang="en-US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비밀번호확인</a:t>
              </a:r>
              <a:endParaRPr lang="ko-KR" altLang="en-US" sz="14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회원가입</a:t>
            </a:r>
            <a:endParaRPr lang="ko-KR" altLang="en-US" sz="1600"/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가입하기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검색</a:t>
              </a:r>
              <a:endParaRPr lang="ko-KR" alt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=""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="" xmlns:a16="http://schemas.microsoft.com/office/drawing/2014/main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33214" y="329440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pic>
        <p:nvPicPr>
          <p:cNvPr id="7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=""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=""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pic>
        <p:nvPicPr>
          <p:cNvPr id="9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=""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=""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67885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596</Words>
  <Application>Microsoft Office PowerPoint</Application>
  <PresentationFormat>와이드스크린</PresentationFormat>
  <Paragraphs>309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游ゴシック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507-15</cp:lastModifiedBy>
  <cp:revision>46</cp:revision>
  <dcterms:created xsi:type="dcterms:W3CDTF">2020-02-03T12:27:32Z</dcterms:created>
  <dcterms:modified xsi:type="dcterms:W3CDTF">2020-02-05T07:30:07Z</dcterms:modified>
</cp:coreProperties>
</file>