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9" r:id="rId3"/>
    <p:sldId id="341" r:id="rId4"/>
    <p:sldId id="342" r:id="rId5"/>
    <p:sldId id="343" r:id="rId6"/>
    <p:sldId id="288" r:id="rId7"/>
    <p:sldId id="289" r:id="rId8"/>
    <p:sldId id="290" r:id="rId9"/>
    <p:sldId id="291" r:id="rId10"/>
    <p:sldId id="309" r:id="rId11"/>
    <p:sldId id="310" r:id="rId12"/>
    <p:sldId id="311" r:id="rId13"/>
    <p:sldId id="312" r:id="rId14"/>
    <p:sldId id="350" r:id="rId15"/>
    <p:sldId id="327" r:id="rId16"/>
    <p:sldId id="345" r:id="rId17"/>
    <p:sldId id="329" r:id="rId18"/>
    <p:sldId id="346" r:id="rId19"/>
    <p:sldId id="331" r:id="rId20"/>
    <p:sldId id="332" r:id="rId21"/>
    <p:sldId id="333" r:id="rId22"/>
    <p:sldId id="344" r:id="rId23"/>
    <p:sldId id="334" r:id="rId24"/>
    <p:sldId id="335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50" d="100"/>
          <a:sy n="50" d="100"/>
        </p:scale>
        <p:origin x="1806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692166"/>
              </p:ext>
            </p:extLst>
          </p:nvPr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중요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66501"/>
              </p:ext>
            </p:extLst>
          </p:nvPr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중요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>
            <a:stCxn id="25" idx="2"/>
          </p:cNvCxnSpPr>
          <p:nvPr/>
        </p:nvCxnSpPr>
        <p:spPr>
          <a:xfrm flipH="1">
            <a:off x="4962144" y="3045816"/>
            <a:ext cx="2478227" cy="11115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921" y="2074266"/>
            <a:ext cx="6438900" cy="971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759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595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04" y="2286924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화살표 연결선 41"/>
          <p:cNvCxnSpPr>
            <a:stCxn id="13" idx="2"/>
            <a:endCxn id="16" idx="0"/>
          </p:cNvCxnSpPr>
          <p:nvPr/>
        </p:nvCxnSpPr>
        <p:spPr>
          <a:xfrm>
            <a:off x="4370642" y="3420399"/>
            <a:ext cx="1573212" cy="2382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94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>
            <a:stCxn id="12" idx="2"/>
          </p:cNvCxnSpPr>
          <p:nvPr/>
        </p:nvCxnSpPr>
        <p:spPr>
          <a:xfrm>
            <a:off x="5771494" y="4452691"/>
            <a:ext cx="1654664" cy="1353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31" y="3557341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802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1729958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=""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5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70042" y="1776258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20681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1896AB80-C16D-4ECB-B5EF-CCFE38A92504}"/>
              </a:ext>
            </a:extLst>
          </p:cNvPr>
          <p:cNvSpPr/>
          <p:nvPr/>
        </p:nvSpPr>
        <p:spPr>
          <a:xfrm>
            <a:off x="4566380" y="5209131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r>
              <a:rPr lang="ko-KR" altLang="en-US" sz="800" dirty="0">
                <a:solidFill>
                  <a:schemeClr val="tx1"/>
                </a:solidFill>
              </a:rPr>
              <a:t> 정보 삭제</a:t>
            </a: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61057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계좌등록</a:t>
            </a:r>
          </a:p>
        </p:txBody>
      </p:sp>
    </p:spTree>
    <p:extLst>
      <p:ext uri="{BB962C8B-B14F-4D97-AF65-F5344CB8AC3E}">
        <p14:creationId xmlns:p14="http://schemas.microsoft.com/office/powerpoint/2010/main" val="165844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0703" y="1900767"/>
            <a:ext cx="8734425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2" name="직선 화살표 연결선 51"/>
          <p:cNvCxnSpPr>
            <a:stCxn id="6" idx="2"/>
          </p:cNvCxnSpPr>
          <p:nvPr/>
        </p:nvCxnSpPr>
        <p:spPr>
          <a:xfrm flipH="1">
            <a:off x="3738006" y="3443817"/>
            <a:ext cx="2749910" cy="6257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4191485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stCxn id="12" idx="2"/>
          </p:cNvCxnSpPr>
          <p:nvPr/>
        </p:nvCxnSpPr>
        <p:spPr>
          <a:xfrm>
            <a:off x="6096000" y="3867150"/>
            <a:ext cx="938531" cy="12978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950" y="2990850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11" idx="2"/>
          </p:cNvCxnSpPr>
          <p:nvPr/>
        </p:nvCxnSpPr>
        <p:spPr>
          <a:xfrm flipH="1">
            <a:off x="3137712" y="3502515"/>
            <a:ext cx="3130211" cy="6432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385" y="1968990"/>
            <a:ext cx="9363075" cy="1533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6" idx="2"/>
          </p:cNvCxnSpPr>
          <p:nvPr/>
        </p:nvCxnSpPr>
        <p:spPr>
          <a:xfrm flipH="1">
            <a:off x="4407446" y="3370761"/>
            <a:ext cx="1990016" cy="9096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2112" y="1961061"/>
            <a:ext cx="941070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6951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8412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r>
              <a:rPr lang="en-US" altLang="ko-KR"/>
              <a:t>-&gt;</a:t>
            </a:r>
            <a:r>
              <a:rPr lang="ko-KR" altLang="en-US"/>
              <a:t>검색결과</a:t>
            </a:r>
            <a:r>
              <a:rPr lang="en-US" altLang="ko-KR"/>
              <a:t>(</a:t>
            </a:r>
            <a:r>
              <a:rPr lang="ko-KR" altLang="en-US"/>
              <a:t>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33662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3" name="직사각형 142"/>
          <p:cNvSpPr/>
          <p:nvPr/>
        </p:nvSpPr>
        <p:spPr>
          <a:xfrm>
            <a:off x="8931201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925964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9711155" y="3317434"/>
            <a:ext cx="703339" cy="120726"/>
            <a:chOff x="2387285" y="2663238"/>
            <a:chExt cx="1857074" cy="318761"/>
          </a:xfrm>
        </p:grpSpPr>
        <p:sp>
          <p:nvSpPr>
            <p:cNvPr id="149" name="포인트가 5개인 별 14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포인트가 5개인 별 14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포인트가 5개인 별 15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8931201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8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9711155" y="4198729"/>
            <a:ext cx="703339" cy="120726"/>
            <a:chOff x="2387285" y="2663238"/>
            <a:chExt cx="1857074" cy="318761"/>
          </a:xfrm>
        </p:grpSpPr>
        <p:sp>
          <p:nvSpPr>
            <p:cNvPr id="159" name="포인트가 5개인 별 15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포인트가 5개인 별 15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8931201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68" name="그룹 167"/>
          <p:cNvGrpSpPr/>
          <p:nvPr/>
        </p:nvGrpSpPr>
        <p:grpSpPr>
          <a:xfrm>
            <a:off x="9711155" y="5150573"/>
            <a:ext cx="703339" cy="120726"/>
            <a:chOff x="2387285" y="2663238"/>
            <a:chExt cx="1857074" cy="318761"/>
          </a:xfrm>
        </p:grpSpPr>
        <p:sp>
          <p:nvSpPr>
            <p:cNvPr id="169" name="포인트가 5개인 별 16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포인트가 5개인 별 16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포인트가 5개인 별 17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포인트가 5개인 별 17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포인트가 5개인 별 17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82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시터</a:t>
            </a:r>
            <a:r>
              <a:rPr lang="ko-KR" altLang="en-US"/>
              <a:t> 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26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660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550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254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47490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1763</Words>
  <Application>Microsoft Office PowerPoint</Application>
  <PresentationFormat>와이드스크린</PresentationFormat>
  <Paragraphs>1008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游ゴシック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507-12</cp:lastModifiedBy>
  <cp:revision>55</cp:revision>
  <dcterms:created xsi:type="dcterms:W3CDTF">2020-02-03T12:27:32Z</dcterms:created>
  <dcterms:modified xsi:type="dcterms:W3CDTF">2020-02-13T08:39:41Z</dcterms:modified>
</cp:coreProperties>
</file>