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363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400" r:id="rId85"/>
    <p:sldId id="401" r:id="rId86"/>
    <p:sldId id="402" r:id="rId87"/>
    <p:sldId id="403" r:id="rId88"/>
    <p:sldId id="404" r:id="rId89"/>
    <p:sldId id="405" r:id="rId90"/>
    <p:sldId id="406" r:id="rId91"/>
    <p:sldId id="407" r:id="rId92"/>
    <p:sldId id="408" r:id="rId93"/>
    <p:sldId id="409" r:id="rId94"/>
    <p:sldId id="410" r:id="rId95"/>
    <p:sldId id="411" r:id="rId96"/>
    <p:sldId id="412" r:id="rId97"/>
    <p:sldId id="413" r:id="rId98"/>
    <p:sldId id="414" r:id="rId99"/>
    <p:sldId id="415" r:id="rId100"/>
    <p:sldId id="416" r:id="rId101"/>
    <p:sldId id="397" r:id="rId102"/>
    <p:sldId id="398" r:id="rId103"/>
    <p:sldId id="399" r:id="rId104"/>
    <p:sldId id="280" r:id="rId10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9.png"/><Relationship Id="rId11" Type="http://schemas.openxmlformats.org/officeDocument/2006/relationships/image" Target="../media/image35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0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48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5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5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60.png"/><Relationship Id="rId11" Type="http://schemas.openxmlformats.org/officeDocument/2006/relationships/image" Target="../media/image43.pn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3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6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6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6" Type="http://schemas.openxmlformats.org/officeDocument/2006/relationships/image" Target="../media/image6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8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83270" y="1790700"/>
            <a:ext cx="11025461" cy="4500000"/>
            <a:chOff x="484734" y="1790700"/>
            <a:chExt cx="11025461" cy="4500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025" y="1790700"/>
              <a:ext cx="254717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2" y="2133842"/>
            <a:ext cx="4096472" cy="38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2" y="2790088"/>
            <a:ext cx="293723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8972" y="980012"/>
            <a:ext cx="3817278" cy="1107996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ckhp.style.visibility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="hidden";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auth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alert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인증번호가 전송되었습니다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ckhp.style.visibility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="visible";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2361" y="5199913"/>
            <a:ext cx="5808003" cy="1277273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findpost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daum.Postcode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oncomplete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: function(data) 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 // </a:t>
            </a:r>
            <a:r>
              <a:rPr lang="ko-KR" altLang="en-US" sz="1100" dirty="0" smtClean="0">
                <a:latin typeface="Courier New" pitchFamily="49" charset="0"/>
                <a:cs typeface="Courier New" pitchFamily="49" charset="0"/>
              </a:rPr>
              <a:t>팝업에서 검색결과 항목을 </a:t>
            </a:r>
            <a:r>
              <a:rPr lang="ko-KR" altLang="en-US" sz="1100" dirty="0" err="1" smtClean="0">
                <a:latin typeface="Courier New" pitchFamily="49" charset="0"/>
                <a:cs typeface="Courier New" pitchFamily="49" charset="0"/>
              </a:rPr>
              <a:t>클릭했을때</a:t>
            </a:r>
            <a:r>
              <a:rPr lang="ko-KR" altLang="en-US" sz="1100" dirty="0" smtClean="0">
                <a:latin typeface="Courier New" pitchFamily="49" charset="0"/>
                <a:cs typeface="Courier New" pitchFamily="49" charset="0"/>
              </a:rPr>
              <a:t> 실행할 코드를 작성하는 부분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}).open();</a:t>
            </a:r>
          </a:p>
          <a:p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96000" y="1358884"/>
            <a:ext cx="3934090" cy="4140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+mn-ea"/>
              </a:rPr>
              <a:t> 개요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+mn-ea"/>
              </a:rPr>
              <a:t> 요구사항정의서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+mn-ea"/>
              </a:rPr>
              <a:t> </a:t>
            </a:r>
            <a:r>
              <a:rPr lang="ko-KR" altLang="en-US" sz="3600" dirty="0">
                <a:latin typeface="+mn-ea"/>
              </a:rPr>
              <a:t>흐름도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+mn-ea"/>
              </a:rPr>
              <a:t> </a:t>
            </a:r>
            <a:r>
              <a:rPr lang="ko-KR" altLang="en-US" sz="3600" dirty="0">
                <a:latin typeface="+mn-ea"/>
              </a:rPr>
              <a:t>화면 </a:t>
            </a:r>
            <a:r>
              <a:rPr lang="ko-KR" altLang="en-US" sz="3600" dirty="0" smtClean="0">
                <a:latin typeface="+mn-ea"/>
              </a:rPr>
              <a:t>설계서</a:t>
            </a:r>
            <a:endParaRPr lang="en-US" altLang="ko-KR" sz="3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+mn-ea"/>
              </a:rPr>
              <a:t> </a:t>
            </a:r>
            <a:r>
              <a:rPr lang="ko-KR" altLang="en-US" sz="3600" dirty="0" smtClean="0">
                <a:latin typeface="+mn-ea"/>
              </a:rPr>
              <a:t>화면구현</a:t>
            </a:r>
            <a:endParaRPr lang="en-US" altLang="ko-KR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="" xmlns:a16="http://schemas.microsoft.com/office/drawing/2014/main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Hello pet </a:t>
            </a:r>
          </a:p>
          <a:p>
            <a:pPr algn="ctr"/>
            <a:r>
              <a:rPr lang="en-US" altLang="ko-KR" sz="1000" dirty="0"/>
              <a:t>Sitter</a:t>
            </a:r>
          </a:p>
          <a:p>
            <a:pPr algn="ctr"/>
            <a:r>
              <a:rPr lang="en-US" altLang="ko-KR" sz="1000" dirty="0"/>
              <a:t>site</a:t>
            </a:r>
            <a:endParaRPr lang="ko-KR" altLang="en-US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21" name="말풍선: 사각형 20">
            <a:extLst>
              <a:ext uri="{FF2B5EF4-FFF2-40B4-BE49-F238E27FC236}">
                <a16:creationId xmlns="" xmlns:a16="http://schemas.microsoft.com/office/drawing/2014/main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소개글</a:t>
            </a:r>
            <a:r>
              <a:rPr lang="ko-KR" altLang="en-US" sz="1000" dirty="0">
                <a:solidFill>
                  <a:schemeClr val="tx1"/>
                </a:solidFill>
              </a:rPr>
              <a:t> 정보 입력</a:t>
            </a:r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="" xmlns:a16="http://schemas.microsoft.com/office/drawing/2014/main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서비스목록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 자기소개</a:t>
            </a:r>
            <a:r>
              <a:rPr lang="en-US" altLang="ko-KR" sz="1000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반려동물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예약</a:t>
            </a:r>
            <a:endParaRPr lang="en-US" altLang="ko-KR" sz="1000" dirty="0"/>
          </a:p>
          <a:p>
            <a:pPr algn="ctr"/>
            <a:r>
              <a:rPr lang="ko-KR" altLang="en-US" sz="1000" dirty="0"/>
              <a:t>캘린더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보호자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="" xmlns:a16="http://schemas.microsoft.com/office/drawing/2014/main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신청 진행상태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완료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확인중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="" xmlns:a16="http://schemas.microsoft.com/office/drawing/2014/main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요청이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들어온 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</a:t>
            </a:r>
            <a:endParaRPr lang="en-US" altLang="ko-KR" sz="1000" dirty="0"/>
          </a:p>
          <a:p>
            <a:pPr algn="ctr"/>
            <a:r>
              <a:rPr lang="ko-KR" altLang="en-US" sz="1000" dirty="0"/>
              <a:t>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프로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  <a:endParaRPr lang="en-US" altLang="ko-KR" sz="1000" dirty="0"/>
          </a:p>
          <a:p>
            <a:pPr algn="ctr"/>
            <a:r>
              <a:rPr lang="ko-KR" altLang="en-US" sz="1000" dirty="0"/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장거리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  <a:endParaRPr lang="en-US" altLang="ko-KR" sz="1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25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="" xmlns:a16="http://schemas.microsoft.com/office/drawing/2014/main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9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2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="" xmlns:a16="http://schemas.microsoft.com/office/drawing/2014/main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정보는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테이블에서 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34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109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695109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테이블의 데이터를 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도착지 전달방식은 장거리 이동서비스 테이블의 각 컬럼에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하여 신청하게 되면 저장된 데이터는 관리자 페이지 신청현황으로 넘어가게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2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질문등록자 아이디는 회원테이블의 아이디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참조하여 </a:t>
            </a:r>
            <a:r>
              <a:rPr lang="en-US" altLang="ko-KR" sz="1000" dirty="0">
                <a:solidFill>
                  <a:schemeClr val="tx1"/>
                </a:solidFill>
              </a:rPr>
              <a:t>FK</a:t>
            </a:r>
            <a:r>
              <a:rPr lang="ko-KR" altLang="en-US" sz="1000" dirty="0">
                <a:solidFill>
                  <a:schemeClr val="tx1"/>
                </a:solidFill>
              </a:rPr>
              <a:t>로 아이디 정보를 받아와 같이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="" xmlns:a16="http://schemas.microsoft.com/office/drawing/2014/main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21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08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41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="" xmlns:a16="http://schemas.microsoft.com/office/drawing/2014/main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7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07131238-AB0B-4BE0-807E-6FF8AB60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4" y="1730124"/>
            <a:ext cx="2772162" cy="781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B58076FF-8ABC-4A55-A905-D5BCBE4C4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1459" y="1277724"/>
            <a:ext cx="720296" cy="202439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10855128-3E97-4BCE-B839-99B088CEAF2D}"/>
              </a:ext>
            </a:extLst>
          </p:cNvPr>
          <p:cNvSpPr/>
          <p:nvPr/>
        </p:nvSpPr>
        <p:spPr>
          <a:xfrm>
            <a:off x="5177699" y="920924"/>
            <a:ext cx="3716894" cy="1611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 데이터를 통해 등록한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시터회원의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캘린더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 데이터 정보를 확인하고 예약가능 날짜에 보호자 회원이 원하는 기간과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케이서비스를 선택 후 예약버튼을 누르게 되면 해당 데이터의 결과가 이용현황에 표시되고 이용현황 테이블의 승인상태 컬럼 데이터의 결정 여부에 따라서 예약 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 여부가 결정된다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A62488CD-245B-4031-BBB0-F89D90A520C0}"/>
              </a:ext>
            </a:extLst>
          </p:cNvPr>
          <p:cNvSpPr/>
          <p:nvPr/>
        </p:nvSpPr>
        <p:spPr>
          <a:xfrm>
            <a:off x="371904" y="2918645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2B81FD-179B-4AF7-82B3-A210122F2D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6" y="3145005"/>
            <a:ext cx="1323318" cy="1218649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637445C-95BC-4DF9-86E5-FB5EEA28E864}"/>
              </a:ext>
            </a:extLst>
          </p:cNvPr>
          <p:cNvSpPr/>
          <p:nvPr/>
        </p:nvSpPr>
        <p:spPr>
          <a:xfrm>
            <a:off x="620104" y="4431019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2CA87AB7-BF24-4728-94C6-2AEF09AE8560}"/>
              </a:ext>
            </a:extLst>
          </p:cNvPr>
          <p:cNvSpPr/>
          <p:nvPr/>
        </p:nvSpPr>
        <p:spPr>
          <a:xfrm>
            <a:off x="1169756" y="4431019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2D9EF0EE-E375-439B-BA8C-E244DFECD9D0}"/>
              </a:ext>
            </a:extLst>
          </p:cNvPr>
          <p:cNvSpPr txBox="1"/>
          <p:nvPr/>
        </p:nvSpPr>
        <p:spPr>
          <a:xfrm>
            <a:off x="642013" y="4387280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E207D33-1925-4511-B1BB-2B9ECE065EC4}"/>
              </a:ext>
            </a:extLst>
          </p:cNvPr>
          <p:cNvSpPr txBox="1"/>
          <p:nvPr/>
        </p:nvSpPr>
        <p:spPr>
          <a:xfrm>
            <a:off x="1195236" y="4391203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1C63F6C-D906-43BB-8416-154A56A1EA08}"/>
              </a:ext>
            </a:extLst>
          </p:cNvPr>
          <p:cNvSpPr txBox="1"/>
          <p:nvPr/>
        </p:nvSpPr>
        <p:spPr>
          <a:xfrm>
            <a:off x="488773" y="2968719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634FD082-5356-4CA4-8228-9486B348B176}"/>
              </a:ext>
            </a:extLst>
          </p:cNvPr>
          <p:cNvCxnSpPr>
            <a:cxnSpLocks/>
          </p:cNvCxnSpPr>
          <p:nvPr/>
        </p:nvCxnSpPr>
        <p:spPr>
          <a:xfrm>
            <a:off x="1646608" y="3068408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B849934D-C716-46CE-9BFA-576313AA5AF7}"/>
              </a:ext>
            </a:extLst>
          </p:cNvPr>
          <p:cNvCxnSpPr>
            <a:cxnSpLocks/>
          </p:cNvCxnSpPr>
          <p:nvPr/>
        </p:nvCxnSpPr>
        <p:spPr>
          <a:xfrm flipH="1">
            <a:off x="1386550" y="3072477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모서리가 둥근 직사각형 96">
            <a:extLst>
              <a:ext uri="{FF2B5EF4-FFF2-40B4-BE49-F238E27FC236}">
                <a16:creationId xmlns="" xmlns:a16="http://schemas.microsoft.com/office/drawing/2014/main" id="{58F9B298-B2C5-466A-B01A-1623FACC2C34}"/>
              </a:ext>
            </a:extLst>
          </p:cNvPr>
          <p:cNvSpPr/>
          <p:nvPr/>
        </p:nvSpPr>
        <p:spPr>
          <a:xfrm>
            <a:off x="505336" y="4854354"/>
            <a:ext cx="596974" cy="190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83" name="모서리가 둥근 직사각형 98">
            <a:extLst>
              <a:ext uri="{FF2B5EF4-FFF2-40B4-BE49-F238E27FC236}">
                <a16:creationId xmlns="" xmlns:a16="http://schemas.microsoft.com/office/drawing/2014/main" id="{D8DC692E-13C1-46B3-83A6-16B5BAA10262}"/>
              </a:ext>
            </a:extLst>
          </p:cNvPr>
          <p:cNvSpPr/>
          <p:nvPr/>
        </p:nvSpPr>
        <p:spPr>
          <a:xfrm>
            <a:off x="495105" y="5081142"/>
            <a:ext cx="1264535" cy="16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85" name="모서리가 둥근 직사각형 101">
            <a:extLst>
              <a:ext uri="{FF2B5EF4-FFF2-40B4-BE49-F238E27FC236}">
                <a16:creationId xmlns="" xmlns:a16="http://schemas.microsoft.com/office/drawing/2014/main" id="{011B3074-29E4-44C5-B886-560934936656}"/>
              </a:ext>
            </a:extLst>
          </p:cNvPr>
          <p:cNvSpPr/>
          <p:nvPr/>
        </p:nvSpPr>
        <p:spPr>
          <a:xfrm>
            <a:off x="492726" y="4599495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86" name="모서리가 둥근 직사각형 103">
            <a:extLst>
              <a:ext uri="{FF2B5EF4-FFF2-40B4-BE49-F238E27FC236}">
                <a16:creationId xmlns="" xmlns:a16="http://schemas.microsoft.com/office/drawing/2014/main" id="{AC4D5436-57D6-40A4-A954-E593C5DD2A60}"/>
              </a:ext>
            </a:extLst>
          </p:cNvPr>
          <p:cNvSpPr/>
          <p:nvPr/>
        </p:nvSpPr>
        <p:spPr>
          <a:xfrm>
            <a:off x="1150055" y="4861180"/>
            <a:ext cx="609585" cy="1839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YYYY/MM/DD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101">
            <a:extLst>
              <a:ext uri="{FF2B5EF4-FFF2-40B4-BE49-F238E27FC236}">
                <a16:creationId xmlns="" xmlns:a16="http://schemas.microsoft.com/office/drawing/2014/main" id="{9C0833E1-6AB4-4592-BB88-3F394C637815}"/>
              </a:ext>
            </a:extLst>
          </p:cNvPr>
          <p:cNvSpPr/>
          <p:nvPr/>
        </p:nvSpPr>
        <p:spPr>
          <a:xfrm>
            <a:off x="1150432" y="4600251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펫 선택</a:t>
            </a:r>
          </a:p>
        </p:txBody>
      </p:sp>
    </p:spTree>
    <p:extLst>
      <p:ext uri="{BB962C8B-B14F-4D97-AF65-F5344CB8AC3E}">
        <p14:creationId xmlns:p14="http://schemas.microsoft.com/office/powerpoint/2010/main" val="18032236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시터이용이</a:t>
            </a:r>
            <a:r>
              <a:rPr lang="ko-KR" altLang="en-US" sz="1000" dirty="0">
                <a:solidFill>
                  <a:schemeClr val="tx1"/>
                </a:solidFill>
              </a:rPr>
              <a:t> 끝나면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시터이용현황</a:t>
            </a:r>
            <a:r>
              <a:rPr lang="ko-KR" altLang="en-US" sz="1000" dirty="0">
                <a:solidFill>
                  <a:schemeClr val="tx1"/>
                </a:solidFill>
              </a:rPr>
              <a:t> 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테이블과 회원 테이블의 데이터를 참조하여 내가 이용했던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페이지에 리뷰 테이블 컬럼에 맞는 정보를 입력하여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9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8FBD2CBC-CFF6-4336-9FE7-AE5844C9C82B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예약 이용현황 페이지는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시터예약페이지와</a:t>
            </a:r>
            <a:r>
              <a:rPr lang="ko-KR" altLang="en-US" sz="1000" dirty="0">
                <a:solidFill>
                  <a:schemeClr val="tx1"/>
                </a:solidFill>
              </a:rPr>
              <a:t> 반대로 보호자회원이 예약한 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이름의 컬럼 데이터만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시터예약페이지는</a:t>
            </a:r>
            <a:r>
              <a:rPr lang="ko-KR" altLang="en-US" sz="1000" dirty="0">
                <a:solidFill>
                  <a:schemeClr val="tx1"/>
                </a:solidFill>
              </a:rPr>
              <a:t> 회원 테이블의 이름을 참조하여 데이터를 </a:t>
            </a:r>
            <a:r>
              <a:rPr lang="ko-KR" altLang="en-US" sz="1000" dirty="0" err="1">
                <a:solidFill>
                  <a:schemeClr val="tx1"/>
                </a:solidFill>
              </a:rPr>
              <a:t>갖고온다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4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5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1528" y="1591734"/>
            <a:ext cx="10888945" cy="4500000"/>
            <a:chOff x="560932" y="1591734"/>
            <a:chExt cx="10888945" cy="450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932" y="1591734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291" y="1591734"/>
              <a:ext cx="2554586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58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51528" y="1591734"/>
            <a:ext cx="10888945" cy="4500000"/>
            <a:chOff x="560932" y="1591734"/>
            <a:chExt cx="10888945" cy="45000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932" y="1591734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291" y="1591734"/>
              <a:ext cx="2554586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12" idx="2"/>
          </p:cNvCxnSpPr>
          <p:nvPr/>
        </p:nvCxnSpPr>
        <p:spPr>
          <a:xfrm rot="5400000">
            <a:off x="6522261" y="2036505"/>
            <a:ext cx="588413" cy="377138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6839762" y="27039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075235" y="313165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24" y="837832"/>
            <a:ext cx="3104187" cy="1816655"/>
          </a:xfrm>
          <a:prstGeom prst="rect">
            <a:avLst/>
          </a:prstGeom>
        </p:spPr>
      </p:pic>
      <p:sp>
        <p:nvSpPr>
          <p:cNvPr id="14" name="사각형: 둥근 모서리 32">
            <a:extLst>
              <a:ext uri="{FF2B5EF4-FFF2-40B4-BE49-F238E27FC236}">
                <a16:creationId xmlns="" xmlns:a16="http://schemas.microsoft.com/office/drawing/2014/main" id="{DE7FEF9D-E257-43AC-B25F-DA691733B3E8}"/>
              </a:ext>
            </a:extLst>
          </p:cNvPr>
          <p:cNvSpPr/>
          <p:nvPr/>
        </p:nvSpPr>
        <p:spPr>
          <a:xfrm>
            <a:off x="5919753" y="44161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51528" y="1591734"/>
            <a:ext cx="10888945" cy="4500000"/>
            <a:chOff x="560932" y="1591734"/>
            <a:chExt cx="10888945" cy="45000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932" y="1591734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291" y="1591734"/>
              <a:ext cx="2554586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9403" y="1476375"/>
            <a:ext cx="10993194" cy="4500000"/>
            <a:chOff x="484734" y="1409700"/>
            <a:chExt cx="10993194" cy="4500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409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4450" y="1409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61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99403" y="1476375"/>
            <a:ext cx="10993194" cy="4500000"/>
            <a:chOff x="484734" y="1409700"/>
            <a:chExt cx="10993194" cy="450000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409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4450" y="1409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60" y="2335669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599402" y="2629205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꺾인 연결선 21"/>
          <p:cNvCxnSpPr>
            <a:stCxn id="21" idx="2"/>
          </p:cNvCxnSpPr>
          <p:nvPr/>
        </p:nvCxnSpPr>
        <p:spPr>
          <a:xfrm rot="5400000">
            <a:off x="6722533" y="1323529"/>
            <a:ext cx="650263" cy="439887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55" y="734656"/>
            <a:ext cx="2534807" cy="1483438"/>
          </a:xfrm>
          <a:prstGeom prst="rect">
            <a:avLst/>
          </a:prstGeom>
        </p:spPr>
      </p:pic>
      <p:sp>
        <p:nvSpPr>
          <p:cNvPr id="24" name="사각형: 둥근 모서리 40">
            <a:extLst>
              <a:ext uri="{FF2B5EF4-FFF2-40B4-BE49-F238E27FC236}">
                <a16:creationId xmlns="" xmlns:a16="http://schemas.microsoft.com/office/drawing/2014/main" id="{D5A32B6C-0B7B-4A7D-923B-4F83E851D218}"/>
              </a:ext>
            </a:extLst>
          </p:cNvPr>
          <p:cNvSpPr/>
          <p:nvPr/>
        </p:nvSpPr>
        <p:spPr>
          <a:xfrm>
            <a:off x="6531406" y="411881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9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99403" y="1476375"/>
            <a:ext cx="10993194" cy="4500000"/>
            <a:chOff x="484734" y="1409700"/>
            <a:chExt cx="10993194" cy="45000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409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4450" y="1409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74" y="4786751"/>
            <a:ext cx="2563397" cy="163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4735" y="3963709"/>
            <a:ext cx="8468766" cy="600164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/* id</a:t>
            </a:r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100" dirty="0" err="1" smtClean="0">
                <a:latin typeface="Courier New" pitchFamily="49" charset="0"/>
                <a:cs typeface="Courier New" pitchFamily="49" charset="0"/>
              </a:rPr>
              <a:t>팝업창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idmodal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visibility:hidden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; z-index:1000;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background-color:rgba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(0,0,0,0.6);...} 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#show{margin:400px auto; background-color:#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ffffff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; border:1px solid #000000;...}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383" y="1329805"/>
            <a:ext cx="3837910" cy="1277273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ckhp.style.display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="none";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auth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alert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인증번호가 전송되었습니다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ckhp.style.display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="inline-block";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ckhp.style.margin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="0 13px";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734" y="4796277"/>
            <a:ext cx="4347665" cy="1615827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overlay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(){ 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el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idmodal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el.style.visibility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="visible"; 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close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("#close");</a:t>
            </a:r>
          </a:p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close.onclick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el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idmodal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el.style.visibility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="hidden";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358" y="1204059"/>
            <a:ext cx="2391142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61713" y="1571625"/>
            <a:ext cx="10868574" cy="4500000"/>
            <a:chOff x="676275" y="1466850"/>
            <a:chExt cx="10868574" cy="45000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888" y="1466850"/>
              <a:ext cx="2538961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146685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61713" y="1590675"/>
            <a:ext cx="10868574" cy="4500000"/>
            <a:chOff x="676275" y="1466850"/>
            <a:chExt cx="10868574" cy="45000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888" y="1466850"/>
              <a:ext cx="2538961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146685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46" y="2349500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6675525" y="2707313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꺾인 연결선 10"/>
          <p:cNvCxnSpPr>
            <a:stCxn id="10" idx="2"/>
          </p:cNvCxnSpPr>
          <p:nvPr/>
        </p:nvCxnSpPr>
        <p:spPr>
          <a:xfrm rot="5400000">
            <a:off x="6331541" y="1848617"/>
            <a:ext cx="668566" cy="357804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91" y="860182"/>
            <a:ext cx="2496433" cy="1460981"/>
          </a:xfrm>
          <a:prstGeom prst="rect">
            <a:avLst/>
          </a:prstGeom>
        </p:spPr>
      </p:pic>
      <p:sp>
        <p:nvSpPr>
          <p:cNvPr id="13" name="사각형: 둥근 모서리 28">
            <a:extLst>
              <a:ext uri="{FF2B5EF4-FFF2-40B4-BE49-F238E27FC236}">
                <a16:creationId xmlns="" xmlns:a16="http://schemas.microsoft.com/office/drawing/2014/main" id="{296048B4-4AF4-4550-B697-4C1B16EC0C52}"/>
              </a:ext>
            </a:extLst>
          </p:cNvPr>
          <p:cNvSpPr/>
          <p:nvPr/>
        </p:nvSpPr>
        <p:spPr>
          <a:xfrm>
            <a:off x="6096000" y="416101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61713" y="1543050"/>
            <a:ext cx="10868574" cy="4500000"/>
            <a:chOff x="676275" y="1466850"/>
            <a:chExt cx="10868574" cy="45000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888" y="1466850"/>
              <a:ext cx="2538961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146685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4" y="1032608"/>
            <a:ext cx="2927473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26433" y="1032608"/>
            <a:ext cx="3837910" cy="1277273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ckhp.style.display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="none";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auth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alert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인증번호가 전송되었습니다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ckhp.style.display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="inline-block";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ckhp.style.margin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="0 13px";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4686" y="1790700"/>
            <a:ext cx="10982628" cy="4500000"/>
            <a:chOff x="571500" y="1790700"/>
            <a:chExt cx="10982628" cy="45000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1790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9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04686" y="1790700"/>
            <a:ext cx="10982628" cy="4500000"/>
            <a:chOff x="571500" y="1790700"/>
            <a:chExt cx="10982628" cy="4500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1790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6895038" y="2546779"/>
            <a:ext cx="3600450" cy="514350"/>
            <a:chOff x="7521574" y="3477179"/>
            <a:chExt cx="3600450" cy="51435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꺾인 연결선 12"/>
          <p:cNvCxnSpPr>
            <a:stCxn id="10" idx="2"/>
          </p:cNvCxnSpPr>
          <p:nvPr/>
        </p:nvCxnSpPr>
        <p:spPr>
          <a:xfrm rot="5400000">
            <a:off x="6209024" y="1671758"/>
            <a:ext cx="1096868" cy="3875611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38" y="941171"/>
            <a:ext cx="2447519" cy="1432355"/>
          </a:xfrm>
          <a:prstGeom prst="rect">
            <a:avLst/>
          </a:prstGeom>
        </p:spPr>
      </p:pic>
      <p:sp>
        <p:nvSpPr>
          <p:cNvPr id="15" name="사각형: 둥근 모서리 27">
            <a:extLst>
              <a:ext uri="{FF2B5EF4-FFF2-40B4-BE49-F238E27FC236}">
                <a16:creationId xmlns="" xmlns:a16="http://schemas.microsoft.com/office/drawing/2014/main" id="{548B42DD-F32A-426C-B22A-8B9F21C34F3D}"/>
              </a:ext>
            </a:extLst>
          </p:cNvPr>
          <p:cNvSpPr/>
          <p:nvPr/>
        </p:nvSpPr>
        <p:spPr>
          <a:xfrm>
            <a:off x="6185739" y="44630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04686" y="1790700"/>
            <a:ext cx="10982628" cy="4500000"/>
            <a:chOff x="571500" y="1790700"/>
            <a:chExt cx="10982628" cy="4500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1790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84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78109" y="1676400"/>
            <a:ext cx="11035782" cy="4500000"/>
            <a:chOff x="632801" y="1676400"/>
            <a:chExt cx="11035782" cy="45000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01" y="16764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4476" y="1676400"/>
              <a:ext cx="2534107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90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78109" y="1676400"/>
            <a:ext cx="11035782" cy="4500000"/>
            <a:chOff x="632801" y="1676400"/>
            <a:chExt cx="11035782" cy="450000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01" y="16764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4476" y="1676400"/>
              <a:ext cx="2534107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578109" y="1394557"/>
            <a:ext cx="6046191" cy="1446550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체크박스 *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input[type="checkbox"] {-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webkit-appearance:none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-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moz-appearance:none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-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o-appearance:none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appearance:none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outline:none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box-shadow:none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; background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:#3679A4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; border-radius:50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%; width:17px; height: 17px; cursor: pointer;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display:inline-block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vertical-align:middle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input[type="checkbox"]:checked {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background:url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(../image/ck01.png) #3679A4 no-repeat center/17px 17px;}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label{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vertical-align:middle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8109" y="4052742"/>
            <a:ext cx="4432624" cy="2123658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allck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("agree");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val.checked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== true){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for(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obj.length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[i].checked = true;</a:t>
            </a:r>
          </a:p>
          <a:p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}else{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for(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obj.length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[i].checked = false;</a:t>
            </a:r>
          </a:p>
          <a:p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49" y="3974209"/>
            <a:ext cx="2332559" cy="228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5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3270" y="1790700"/>
            <a:ext cx="11025461" cy="4500000"/>
            <a:chOff x="484734" y="1790700"/>
            <a:chExt cx="11025461" cy="450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025" y="1790700"/>
              <a:ext cx="254717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07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83270" y="1790700"/>
            <a:ext cx="11025461" cy="4500000"/>
            <a:chOff x="484734" y="1790700"/>
            <a:chExt cx="11025461" cy="4500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025" y="1790700"/>
              <a:ext cx="254717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27" y="2434459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꺾인 연결선 9"/>
          <p:cNvCxnSpPr>
            <a:stCxn id="9" idx="2"/>
          </p:cNvCxnSpPr>
          <p:nvPr/>
        </p:nvCxnSpPr>
        <p:spPr>
          <a:xfrm rot="5400000">
            <a:off x="5787781" y="2085454"/>
            <a:ext cx="2223266" cy="396902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60" y="935033"/>
            <a:ext cx="2439821" cy="1427850"/>
          </a:xfrm>
          <a:prstGeom prst="rect">
            <a:avLst/>
          </a:prstGeom>
        </p:spPr>
      </p:pic>
      <p:sp>
        <p:nvSpPr>
          <p:cNvPr id="12" name="사각형: 둥근 모서리 48">
            <a:extLst>
              <a:ext uri="{FF2B5EF4-FFF2-40B4-BE49-F238E27FC236}">
                <a16:creationId xmlns="" xmlns:a16="http://schemas.microsoft.com/office/drawing/2014/main" id="{38DD687A-2DDD-4936-8430-C17E122042FE}"/>
              </a:ext>
            </a:extLst>
          </p:cNvPr>
          <p:cNvSpPr/>
          <p:nvPr/>
        </p:nvSpPr>
        <p:spPr>
          <a:xfrm>
            <a:off x="3976409" y="372156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5961</Words>
  <Application>Microsoft Office PowerPoint</Application>
  <PresentationFormat>사용자 지정</PresentationFormat>
  <Paragraphs>2860</Paragraphs>
  <Slides>104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0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75</cp:revision>
  <dcterms:created xsi:type="dcterms:W3CDTF">2020-02-03T12:27:32Z</dcterms:created>
  <dcterms:modified xsi:type="dcterms:W3CDTF">2020-02-20T07:16:57Z</dcterms:modified>
</cp:coreProperties>
</file>