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98" r:id="rId8"/>
    <p:sldId id="299" r:id="rId9"/>
    <p:sldId id="300" r:id="rId10"/>
    <p:sldId id="303" r:id="rId11"/>
    <p:sldId id="301" r:id="rId12"/>
    <p:sldId id="302" r:id="rId13"/>
    <p:sldId id="293" r:id="rId14"/>
    <p:sldId id="294" r:id="rId15"/>
    <p:sldId id="295" r:id="rId16"/>
    <p:sldId id="296" r:id="rId17"/>
    <p:sldId id="297" r:id="rId18"/>
    <p:sldId id="307" r:id="rId19"/>
    <p:sldId id="308" r:id="rId20"/>
    <p:sldId id="309" r:id="rId21"/>
    <p:sldId id="310" r:id="rId22"/>
    <p:sldId id="311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재설정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새로운 비밀번호</a:t>
              </a:r>
              <a:endParaRPr lang="ko-KR" altLang="en-US" sz="11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비밀번호확인</a:t>
              </a:r>
              <a:endParaRPr lang="ko-KR" altLang="en-US" sz="11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비밀번호 재설정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비밀번호재설정</a:t>
              </a:r>
              <a:endParaRPr lang="ko-KR" altLang="en-US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새로운 비밀번호</a:t>
              </a:r>
              <a:endParaRPr lang="ko-KR" altLang="en-US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비밀번호확인</a:t>
              </a:r>
              <a:endParaRPr lang="ko-KR" altLang="en-US" sz="14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회원가입</a:t>
            </a:r>
            <a:endParaRPr lang="ko-KR" altLang="en-US" sz="1600"/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가입하기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검색</a:t>
              </a:r>
              <a:endParaRPr lang="ko-KR" alt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xmlns="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533214" y="329440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pic>
        <p:nvPicPr>
          <p:cNvPr id="7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xmlns="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pic>
        <p:nvPicPr>
          <p:cNvPr id="9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회원관리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반려동물프로그램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장거리이동서비</a:t>
            </a:r>
            <a:r>
              <a:rPr lang="ko-KR" altLang="en-US" sz="1600" dirty="0"/>
              <a:t>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3911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보호자회원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Logged by </a:t>
            </a:r>
            <a:r>
              <a:rPr lang="ko-KR" altLang="en-US" sz="1100" dirty="0" smtClean="0"/>
              <a:t>관리자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logout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53796"/>
              </p:ext>
            </p:extLst>
          </p:nvPr>
        </p:nvGraphicFramePr>
        <p:xfrm>
          <a:off x="3132522" y="2175932"/>
          <a:ext cx="745067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682"/>
                <a:gridCol w="719667"/>
                <a:gridCol w="905929"/>
                <a:gridCol w="660400"/>
                <a:gridCol w="1041400"/>
                <a:gridCol w="1363133"/>
                <a:gridCol w="465667"/>
                <a:gridCol w="567267"/>
                <a:gridCol w="609458"/>
                <a:gridCol w="745067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회원구분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휴대폰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이메일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정산관리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회원관리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반려동물프로그램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장거리이동서비</a:t>
            </a:r>
            <a:r>
              <a:rPr lang="ko-KR" altLang="en-US" sz="1600" dirty="0"/>
              <a:t>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63608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보호자회원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Logged by </a:t>
            </a:r>
            <a:r>
              <a:rPr lang="ko-KR" altLang="en-US" sz="1100" dirty="0" smtClean="0"/>
              <a:t>관리자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회원관리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반려동물프로그램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장거리이동서비스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Logged by </a:t>
            </a:r>
            <a:r>
              <a:rPr lang="ko-KR" altLang="en-US" sz="1100" dirty="0" smtClean="0"/>
              <a:t>관리자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반려동물 프로그램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회원관리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반려동물프로그램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장거리이동서비스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Logged by </a:t>
            </a:r>
            <a:r>
              <a:rPr lang="ko-KR" altLang="en-US" sz="1100" dirty="0" smtClean="0"/>
              <a:t>관리자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장거리 이동서비스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회원관리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반려동물프로그램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장거리이동서비스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Logged by </a:t>
            </a:r>
            <a:r>
              <a:rPr lang="ko-KR" altLang="en-US" sz="1100" dirty="0" smtClean="0"/>
              <a:t>관리자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676</Words>
  <Application>Microsoft Office PowerPoint</Application>
  <PresentationFormat>사용자 지정</PresentationFormat>
  <Paragraphs>360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47</cp:revision>
  <dcterms:created xsi:type="dcterms:W3CDTF">2020-02-03T12:27:32Z</dcterms:created>
  <dcterms:modified xsi:type="dcterms:W3CDTF">2020-02-05T09:10:36Z</dcterms:modified>
</cp:coreProperties>
</file>