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3" r:id="rId3"/>
    <p:sldId id="281" r:id="rId4"/>
    <p:sldId id="337" r:id="rId5"/>
    <p:sldId id="338" r:id="rId6"/>
    <p:sldId id="339" r:id="rId7"/>
    <p:sldId id="287" r:id="rId8"/>
    <p:sldId id="347" r:id="rId9"/>
    <p:sldId id="293" r:id="rId10"/>
    <p:sldId id="348" r:id="rId11"/>
    <p:sldId id="298" r:id="rId12"/>
    <p:sldId id="299" r:id="rId13"/>
    <p:sldId id="300" r:id="rId14"/>
    <p:sldId id="303" r:id="rId15"/>
    <p:sldId id="301" r:id="rId16"/>
    <p:sldId id="302" r:id="rId17"/>
    <p:sldId id="349" r:id="rId18"/>
    <p:sldId id="341" r:id="rId19"/>
    <p:sldId id="342" r:id="rId20"/>
    <p:sldId id="343" r:id="rId21"/>
    <p:sldId id="288" r:id="rId22"/>
    <p:sldId id="289" r:id="rId23"/>
    <p:sldId id="290" r:id="rId24"/>
    <p:sldId id="291" r:id="rId25"/>
    <p:sldId id="309" r:id="rId26"/>
    <p:sldId id="310" r:id="rId27"/>
    <p:sldId id="311" r:id="rId28"/>
    <p:sldId id="312" r:id="rId29"/>
    <p:sldId id="350" r:id="rId30"/>
    <p:sldId id="327" r:id="rId31"/>
    <p:sldId id="345" r:id="rId32"/>
    <p:sldId id="329" r:id="rId33"/>
    <p:sldId id="346" r:id="rId34"/>
    <p:sldId id="331" r:id="rId35"/>
    <p:sldId id="332" r:id="rId36"/>
    <p:sldId id="333" r:id="rId37"/>
    <p:sldId id="344" r:id="rId38"/>
    <p:sldId id="334" r:id="rId39"/>
    <p:sldId id="335" r:id="rId40"/>
    <p:sldId id="351" r:id="rId41"/>
    <p:sldId id="315" r:id="rId42"/>
    <p:sldId id="316" r:id="rId43"/>
    <p:sldId id="317" r:id="rId44"/>
    <p:sldId id="318" r:id="rId45"/>
    <p:sldId id="319" r:id="rId46"/>
    <p:sldId id="321" r:id="rId47"/>
    <p:sldId id="322" r:id="rId48"/>
    <p:sldId id="323" r:id="rId49"/>
    <p:sldId id="324" r:id="rId50"/>
    <p:sldId id="340" r:id="rId51"/>
    <p:sldId id="352" r:id="rId52"/>
    <p:sldId id="354" r:id="rId53"/>
    <p:sldId id="355" r:id="rId54"/>
    <p:sldId id="356" r:id="rId55"/>
    <p:sldId id="357" r:id="rId56"/>
    <p:sldId id="358" r:id="rId57"/>
    <p:sldId id="280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5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Relationship Id="rId6" Type="http://schemas.openxmlformats.org/officeDocument/2006/relationships/image" Target="../media/image23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Relationship Id="rId6" Type="http://schemas.openxmlformats.org/officeDocument/2006/relationships/image" Target="../media/image25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=""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860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=""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3CE651E-B3F1-46BB-A01E-0D55C0E7ECD8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76CDB800-1E62-43D0-999F-D8C8774503CB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A47A3CA-65C5-4699-AF98-9A1A0313C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BB324DD9-3091-48AE-BEE8-9401986A1EBF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858F0276-B3E2-4036-8ADF-0109D93930F7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7D2F942D-68C4-4D4C-A3C6-B51CB74E77A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2A36FCF-E0EC-4364-853A-FCA7042E8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73D12F8B-D552-4EA1-9BF5-DE3AAE6C78D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0FD8565-CFC2-4433-BE8F-C82FC074A534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2B8B91FF-BB31-4864-B489-127252EC28BE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E0323611-2E12-4F66-B758-C43FC4034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F0A25CB-9172-497C-B826-5E2CD0D6178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="" xmlns:a16="http://schemas.microsoft.com/office/drawing/2014/main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="" xmlns:a16="http://schemas.microsoft.com/office/drawing/2014/main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="" xmlns:a16="http://schemas.microsoft.com/office/drawing/2014/main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="" xmlns:a16="http://schemas.microsoft.com/office/drawing/2014/main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="" xmlns:a16="http://schemas.microsoft.com/office/drawing/2014/main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="" xmlns:a16="http://schemas.microsoft.com/office/drawing/2014/main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="" xmlns:a16="http://schemas.microsoft.com/office/drawing/2014/main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="" xmlns:a16="http://schemas.microsoft.com/office/drawing/2014/main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="" xmlns:a16="http://schemas.microsoft.com/office/drawing/2014/main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="" xmlns:a16="http://schemas.microsoft.com/office/drawing/2014/main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="" xmlns:a16="http://schemas.microsoft.com/office/drawing/2014/main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="" xmlns:a16="http://schemas.microsoft.com/office/drawing/2014/main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="" xmlns:a16="http://schemas.microsoft.com/office/drawing/2014/main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="" xmlns:a16="http://schemas.microsoft.com/office/drawing/2014/main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="" xmlns:a16="http://schemas.microsoft.com/office/drawing/2014/main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="" xmlns:a16="http://schemas.microsoft.com/office/drawing/2014/main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="" xmlns:a16="http://schemas.microsoft.com/office/drawing/2014/main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="" xmlns:a16="http://schemas.microsoft.com/office/drawing/2014/main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="" xmlns:a16="http://schemas.microsoft.com/office/drawing/2014/main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="" xmlns:a16="http://schemas.microsoft.com/office/drawing/2014/main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="" xmlns:a16="http://schemas.microsoft.com/office/drawing/2014/main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="" xmlns:a16="http://schemas.microsoft.com/office/drawing/2014/main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="" xmlns:a16="http://schemas.microsoft.com/office/drawing/2014/main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="" xmlns:a16="http://schemas.microsoft.com/office/drawing/2014/main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="" xmlns:a16="http://schemas.microsoft.com/office/drawing/2014/main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="" xmlns:a16="http://schemas.microsoft.com/office/drawing/2014/main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="" xmlns:a16="http://schemas.microsoft.com/office/drawing/2014/main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="" xmlns:a16="http://schemas.microsoft.com/office/drawing/2014/main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="" xmlns:a16="http://schemas.microsoft.com/office/drawing/2014/main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="" xmlns:a16="http://schemas.microsoft.com/office/drawing/2014/main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="" xmlns:a16="http://schemas.microsoft.com/office/drawing/2014/main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="" xmlns:a16="http://schemas.microsoft.com/office/drawing/2014/main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="" xmlns:a16="http://schemas.microsoft.com/office/drawing/2014/main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="" xmlns:a16="http://schemas.microsoft.com/office/drawing/2014/main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="" xmlns:a16="http://schemas.microsoft.com/office/drawing/2014/main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="" xmlns:a16="http://schemas.microsoft.com/office/drawing/2014/main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="" xmlns:a16="http://schemas.microsoft.com/office/drawing/2014/main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="" xmlns:a16="http://schemas.microsoft.com/office/drawing/2014/main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="" xmlns:a16="http://schemas.microsoft.com/office/drawing/2014/main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="" xmlns:a16="http://schemas.microsoft.com/office/drawing/2014/main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="" xmlns:a16="http://schemas.microsoft.com/office/drawing/2014/main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="" xmlns:a16="http://schemas.microsoft.com/office/drawing/2014/main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="" xmlns:a16="http://schemas.microsoft.com/office/drawing/2014/main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="" xmlns:a16="http://schemas.microsoft.com/office/drawing/2014/main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="" xmlns:a16="http://schemas.microsoft.com/office/drawing/2014/main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="" xmlns:a16="http://schemas.microsoft.com/office/drawing/2014/main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="" xmlns:a16="http://schemas.microsoft.com/office/drawing/2014/main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="" xmlns:a16="http://schemas.microsoft.com/office/drawing/2014/main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="" xmlns:a16="http://schemas.microsoft.com/office/drawing/2014/main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="" xmlns:a16="http://schemas.microsoft.com/office/drawing/2014/main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="" xmlns:a16="http://schemas.microsoft.com/office/drawing/2014/main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="" xmlns:a16="http://schemas.microsoft.com/office/drawing/2014/main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="" xmlns:a16="http://schemas.microsoft.com/office/drawing/2014/main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="" xmlns:a16="http://schemas.microsoft.com/office/drawing/2014/main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="" xmlns:a16="http://schemas.microsoft.com/office/drawing/2014/main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="" xmlns:a16="http://schemas.microsoft.com/office/drawing/2014/main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="" xmlns:a16="http://schemas.microsoft.com/office/drawing/2014/main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="" xmlns:a16="http://schemas.microsoft.com/office/drawing/2014/main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="" xmlns:a16="http://schemas.microsoft.com/office/drawing/2014/main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="" xmlns:a16="http://schemas.microsoft.com/office/drawing/2014/main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="" xmlns:a16="http://schemas.microsoft.com/office/drawing/2014/main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="" xmlns:a16="http://schemas.microsoft.com/office/drawing/2014/main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="" xmlns:a16="http://schemas.microsoft.com/office/drawing/2014/main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="" xmlns:a16="http://schemas.microsoft.com/office/drawing/2014/main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="" xmlns:a16="http://schemas.microsoft.com/office/drawing/2014/main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="" xmlns:a16="http://schemas.microsoft.com/office/drawing/2014/main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="" xmlns:a16="http://schemas.microsoft.com/office/drawing/2014/main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="" xmlns:a16="http://schemas.microsoft.com/office/drawing/2014/main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="" xmlns:a16="http://schemas.microsoft.com/office/drawing/2014/main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="" xmlns:a16="http://schemas.microsoft.com/office/drawing/2014/main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="" xmlns:a16="http://schemas.microsoft.com/office/drawing/2014/main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="" xmlns:a16="http://schemas.microsoft.com/office/drawing/2014/main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D7D0233B-9023-4598-98C1-F644755C1BFD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="" xmlns:a16="http://schemas.microsoft.com/office/drawing/2014/main" id="{EFB7F7ED-68A3-4478-8420-04EB1ACB6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AE811C28-4759-4A5B-AA14-197DE86B3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F81E5D6C-20D0-4ECF-8BE3-7F836B3DD50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128" name="직선 연결선 1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=""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9775C86D-B6E5-46C6-953E-A30F1DF76C16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2FF8D96A-C2BA-415D-926A-CC753D73CA1C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D11787F-F6E4-4814-A9F9-87143FBEB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1BEEFA3-DA8F-4F73-9CF1-415077038114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서비스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4191485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8412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r>
              <a:rPr lang="en-US" altLang="ko-KR"/>
              <a:t>-&gt;</a:t>
            </a:r>
            <a:r>
              <a:rPr lang="ko-KR" altLang="en-US"/>
              <a:t>검색결과</a:t>
            </a:r>
            <a:r>
              <a:rPr lang="en-US" altLang="ko-KR"/>
              <a:t>(</a:t>
            </a:r>
            <a:r>
              <a:rPr lang="ko-KR" altLang="en-US"/>
              <a:t>앱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33662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3" name="직사각형 142"/>
          <p:cNvSpPr/>
          <p:nvPr/>
        </p:nvSpPr>
        <p:spPr>
          <a:xfrm>
            <a:off x="8931201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8925964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9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48" name="그룹 147"/>
          <p:cNvGrpSpPr/>
          <p:nvPr/>
        </p:nvGrpSpPr>
        <p:grpSpPr>
          <a:xfrm>
            <a:off x="9711155" y="3317434"/>
            <a:ext cx="703339" cy="120726"/>
            <a:chOff x="2387285" y="2663238"/>
            <a:chExt cx="1857074" cy="318761"/>
          </a:xfrm>
        </p:grpSpPr>
        <p:sp>
          <p:nvSpPr>
            <p:cNvPr id="149" name="포인트가 5개인 별 14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포인트가 5개인 별 14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포인트가 5개인 별 15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포인트가 5개인 별 15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포인트가 5개인 별 15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8931201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8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58" name="그룹 157"/>
          <p:cNvGrpSpPr/>
          <p:nvPr/>
        </p:nvGrpSpPr>
        <p:grpSpPr>
          <a:xfrm>
            <a:off x="9711155" y="4198729"/>
            <a:ext cx="703339" cy="120726"/>
            <a:chOff x="2387285" y="2663238"/>
            <a:chExt cx="1857074" cy="318761"/>
          </a:xfrm>
        </p:grpSpPr>
        <p:sp>
          <p:nvSpPr>
            <p:cNvPr id="159" name="포인트가 5개인 별 15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포인트가 5개인 별 15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8931201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9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68" name="그룹 167"/>
          <p:cNvGrpSpPr/>
          <p:nvPr/>
        </p:nvGrpSpPr>
        <p:grpSpPr>
          <a:xfrm>
            <a:off x="9711155" y="5150573"/>
            <a:ext cx="703339" cy="120726"/>
            <a:chOff x="2387285" y="2663238"/>
            <a:chExt cx="1857074" cy="318761"/>
          </a:xfrm>
        </p:grpSpPr>
        <p:sp>
          <p:nvSpPr>
            <p:cNvPr id="169" name="포인트가 5개인 별 16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포인트가 5개인 별 16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포인트가 5개인 별 17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포인트가 5개인 별 17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포인트가 5개인 별 17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82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=""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074510"/>
            <a:ext cx="435087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</a:t>
            </a:r>
            <a:r>
              <a:rPr lang="ko-KR" altLang="en-US" sz="4000" dirty="0" smtClean="0">
                <a:latin typeface="+mn-ea"/>
              </a:rPr>
              <a:t>설계서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 smtClean="0">
                <a:latin typeface="+mn-ea"/>
              </a:rPr>
              <a:t> SQL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43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시터</a:t>
            </a:r>
            <a:r>
              <a:rPr lang="ko-KR" altLang="en-US"/>
              <a:t> 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0263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04611E7-BEAD-4389-8E6A-AF815AB383EE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3DBB9D35-DDFA-46DC-9D51-77F10F6AD17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5C61E7A9-0512-4DB8-AB51-543630EA3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D9CC767-3B62-49B8-8FEC-99E4702BC9F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76605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E170866-8600-4D91-AAE9-F7ACE6FDC6E7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0FA48168-A71A-4DA4-BBFC-D8D14C9F8BB0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DAE81D6-B059-4980-AF30-F87BEA16E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F8D74C2-F86A-4537-A8A4-98F7174168D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25502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CEEB8D3-5E6C-4D0A-A69D-D621EB3B94B1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0D9C1F7F-FA4C-44F1-96D4-BA158D744C57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B2FB492-0E14-4B16-B559-F1FF86BEB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0D292E0-A3B8-4E81-8198-50A9739DD8E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254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당신의 소중한 반려동물을 안전하게 이동시켜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8EF35D4-49B2-4EC7-8FE3-395245841CE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FBE05C7C-2074-4552-83B7-AB5AD829BC0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9FEB8E8-A5F0-4B67-B397-75ECB07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590C3B66-A390-4EE0-AF53-66DD01D48B7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24749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7598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618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0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8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61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3" name="위로 굽은 화살표 42"/>
          <p:cNvSpPr/>
          <p:nvPr/>
        </p:nvSpPr>
        <p:spPr>
          <a:xfrm rot="16200000" flipH="1" flipV="1">
            <a:off x="1516464" y="4263995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로 굽은 화살표 43"/>
          <p:cNvSpPr/>
          <p:nvPr/>
        </p:nvSpPr>
        <p:spPr>
          <a:xfrm rot="16200000" flipH="1" flipV="1">
            <a:off x="9104866" y="43452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B8B86F0-A112-4AFB-A971-1AA61E5693AB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02D324B8-1528-4CD6-AC56-3D8A89D87D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2C35E266-DA94-489D-8924-768522796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9A81532F-FBE5-4142-A679-19F1F73FFB3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5955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941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58026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172995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0" y="1363353"/>
            <a:ext cx="10922799" cy="4077754"/>
            <a:chOff x="634599" y="1066798"/>
            <a:chExt cx="10922799" cy="4077754"/>
          </a:xfrm>
        </p:grpSpPr>
        <p:sp>
          <p:nvSpPr>
            <p:cNvPr id="3" name="TextBox 2"/>
            <p:cNvSpPr txBox="1"/>
            <p:nvPr/>
          </p:nvSpPr>
          <p:spPr>
            <a:xfrm>
              <a:off x="634599" y="1066798"/>
              <a:ext cx="10922799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현재 우리나라에서</a:t>
              </a:r>
              <a:r>
                <a:rPr lang="en-US" altLang="ko-KR" dirty="0"/>
                <a:t>  </a:t>
              </a:r>
              <a:r>
                <a:rPr lang="ko-KR" altLang="ko-KR" dirty="0"/>
                <a:t>반려동물과 함께 사는 가구 비율이 꾸준히 증가함에 따라 새로운 가구 형태로 자리 잡고 있으며</a:t>
              </a:r>
              <a:r>
                <a:rPr lang="en-US" altLang="ko-KR" dirty="0"/>
                <a:t>, 1</a:t>
              </a:r>
              <a:r>
                <a:rPr lang="ko-KR" altLang="ko-KR" dirty="0"/>
                <a:t>인가구가 증가하면서 반려동물 관련 사업도 함께 급성장 하고</a:t>
              </a:r>
              <a:r>
                <a:rPr lang="en-US" altLang="ko-KR" dirty="0"/>
                <a:t>, </a:t>
              </a:r>
              <a:r>
                <a:rPr lang="ko-KR" altLang="ko-KR" dirty="0"/>
                <a:t>이미 선진국에서는 고부가가치 산업으로 자리매김 중에 있습니다</a:t>
              </a:r>
              <a:r>
                <a:rPr lang="en-US" altLang="ko-KR" dirty="0"/>
                <a:t>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반려동물이 집에 혼자 있는 시간은 평균</a:t>
              </a:r>
              <a:r>
                <a:rPr lang="en-US" altLang="ko-KR" dirty="0"/>
                <a:t> 5</a:t>
              </a:r>
              <a:r>
                <a:rPr lang="ko-KR" altLang="ko-KR" dirty="0"/>
                <a:t>시간으로 </a:t>
              </a:r>
              <a:r>
                <a:rPr lang="en-US" altLang="ko-KR" dirty="0"/>
                <a:t>11</a:t>
              </a:r>
              <a:r>
                <a:rPr lang="ko-KR" altLang="ko-KR" dirty="0"/>
                <a:t>시간 이상 혼자 지내는 경우도</a:t>
              </a:r>
              <a:r>
                <a:rPr lang="en-US" altLang="ko-KR" dirty="0"/>
                <a:t> 6.8%</a:t>
              </a:r>
              <a:r>
                <a:rPr lang="ko-KR" altLang="ko-KR" dirty="0"/>
                <a:t>에</a:t>
              </a:r>
              <a:r>
                <a:rPr lang="en-US" altLang="ko-KR" dirty="0"/>
                <a:t>  </a:t>
              </a:r>
              <a:r>
                <a:rPr lang="ko-KR" altLang="ko-KR" dirty="0"/>
                <a:t>달한다고 합니다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반려동물 보호자들을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=""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=""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=""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=""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8F8B5B96-A4F3-42F6-A66C-E645F4A409C5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76360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="" xmlns:a16="http://schemas.microsoft.com/office/drawing/2014/main" id="{FD4FB6EE-19D0-4752-BC60-DB3FC2CC2D1C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757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=""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=""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=""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=""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5AC82343-06A2-412F-9B34-F81A352C1A13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EA938E90-A6F5-4315-93DA-5D99B8B9F61D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26B87434-FE0F-4D18-B7A9-8DD3876717F1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F68FD186-AC06-4C1A-AD61-BBA8F608CE97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25E0C93-678B-4C79-8E34-007769703FB8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06812F34-6A39-4313-AD56-EF96AC69F9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5D6523C-2CF8-4ED3-8F8E-2B1B49AC59B5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22F284DD-59A0-4E0A-B617-FFA34B58825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A2D65A6-DA93-4F8E-9B8F-5D00C59A3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C32586A-4181-4CB2-BA25-30105AE00C9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23D830B9-234E-4349-9F05-0CB4BA852805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07E1E07-04E3-4DB4-94C6-8C00783EC279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901D84D3-24B5-4493-9D96-E0DA9B864B05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="" xmlns:a16="http://schemas.microsoft.com/office/drawing/2014/main" id="{B46EAB7C-9163-4AB6-9079-7366F37DBB36}"/>
              </a:ext>
            </a:extLst>
          </p:cNvPr>
          <p:cNvSpPr/>
          <p:nvPr/>
        </p:nvSpPr>
        <p:spPr>
          <a:xfrm>
            <a:off x="8890374" y="3613167"/>
            <a:ext cx="1275903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="" xmlns:a16="http://schemas.microsoft.com/office/drawing/2014/main" id="{5D17B78F-1EE8-4FBB-B621-45D1D4313554}"/>
              </a:ext>
            </a:extLst>
          </p:cNvPr>
          <p:cNvSpPr/>
          <p:nvPr/>
        </p:nvSpPr>
        <p:spPr>
          <a:xfrm>
            <a:off x="10235573" y="3621556"/>
            <a:ext cx="992904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BB14E57A-561B-4AB8-94E7-44E7E73EE751}"/>
              </a:ext>
            </a:extLst>
          </p:cNvPr>
          <p:cNvSpPr/>
          <p:nvPr/>
        </p:nvSpPr>
        <p:spPr>
          <a:xfrm>
            <a:off x="8899735" y="5164075"/>
            <a:ext cx="2346275" cy="4134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="" xmlns:a16="http://schemas.microsoft.com/office/drawing/2014/main" id="{F6BB50E8-9788-433C-A268-AC380C846DCE}"/>
              </a:ext>
            </a:extLst>
          </p:cNvPr>
          <p:cNvSpPr/>
          <p:nvPr/>
        </p:nvSpPr>
        <p:spPr>
          <a:xfrm>
            <a:off x="10793695" y="5615961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0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71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1/2 액자 7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2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70042" y="1776258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=""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=""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=""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=""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470D3596-F926-4A5C-BF8D-CB6DBDA1F468}"/>
              </a:ext>
            </a:extLst>
          </p:cNvPr>
          <p:cNvSpPr/>
          <p:nvPr/>
        </p:nvSpPr>
        <p:spPr>
          <a:xfrm>
            <a:off x="10887985" y="5648367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B896E24D-048B-47E9-9293-49CCF85965D6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2A8166C-CD58-465D-94A1-A7626BCC734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D8ECCF4-3B18-42EA-96B8-CC2EAD020131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DCADEDAC-24D2-47B9-A39D-162093AB81C0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EFC76B5-6BCD-42E1-9CB7-1B4C4F79A92B}"/>
              </a:ext>
            </a:extLst>
          </p:cNvPr>
          <p:cNvSpPr txBox="1"/>
          <p:nvPr/>
        </p:nvSpPr>
        <p:spPr>
          <a:xfrm>
            <a:off x="2694495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794122DC-225A-45C3-9F11-89C9493F8B34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="" xmlns:a16="http://schemas.microsoft.com/office/drawing/2014/main" id="{0A1560EB-AC2C-4F3F-A00F-023C06CA7D87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20681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1896AB80-C16D-4ECB-B5EF-CCFE38A92504}"/>
              </a:ext>
            </a:extLst>
          </p:cNvPr>
          <p:cNvSpPr/>
          <p:nvPr/>
        </p:nvSpPr>
        <p:spPr>
          <a:xfrm>
            <a:off x="4566380" y="5209131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1CE4FBD0-997D-431F-B754-41F38B72C46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994A9A68-34C1-42AA-9860-6632C1ABFB8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0B9D8F0-F532-44B8-B5FF-68ACE9DDC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20783F25-DAF6-454C-84F6-67E960EDB84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5734C25A-DBDD-4185-AF27-312CD505C151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844A8C8-B4A7-45AD-81C0-65F38938D79B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CE8CE433-C66D-4AC8-B248-C1D6BAC53654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7BD71067-E7FB-4841-A96C-9F6A67D37C00}"/>
              </a:ext>
            </a:extLst>
          </p:cNvPr>
          <p:cNvSpPr/>
          <p:nvPr/>
        </p:nvSpPr>
        <p:spPr>
          <a:xfrm>
            <a:off x="8903646" y="3704284"/>
            <a:ext cx="1107672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25F388C-F4E7-48FD-B6D6-C640E945C4D8}"/>
              </a:ext>
            </a:extLst>
          </p:cNvPr>
          <p:cNvSpPr txBox="1"/>
          <p:nvPr/>
        </p:nvSpPr>
        <p:spPr>
          <a:xfrm>
            <a:off x="9026365" y="3751308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2BAA71F7-073A-40A2-AA37-17367097F493}"/>
              </a:ext>
            </a:extLst>
          </p:cNvPr>
          <p:cNvCxnSpPr/>
          <p:nvPr/>
        </p:nvCxnSpPr>
        <p:spPr>
          <a:xfrm>
            <a:off x="9457720" y="4014131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108B6A90-2A20-4E3E-9B0C-F470B1265472}"/>
              </a:ext>
            </a:extLst>
          </p:cNvPr>
          <p:cNvSpPr/>
          <p:nvPr/>
        </p:nvSpPr>
        <p:spPr>
          <a:xfrm>
            <a:off x="10135919" y="3702621"/>
            <a:ext cx="1073627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EC5CFE7C-8B98-4081-92C3-CCE8988BDEC4}"/>
              </a:ext>
            </a:extLst>
          </p:cNvPr>
          <p:cNvSpPr/>
          <p:nvPr/>
        </p:nvSpPr>
        <p:spPr>
          <a:xfrm>
            <a:off x="8903645" y="495568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="" xmlns:a16="http://schemas.microsoft.com/office/drawing/2014/main" id="{DBB32C12-6892-4B70-9BA9-A52C1CFE0008}"/>
              </a:ext>
            </a:extLst>
          </p:cNvPr>
          <p:cNvSpPr/>
          <p:nvPr/>
        </p:nvSpPr>
        <p:spPr>
          <a:xfrm>
            <a:off x="8903644" y="529697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66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r>
              <a:rPr lang="ko-KR" altLang="en-US" sz="800" dirty="0">
                <a:solidFill>
                  <a:schemeClr val="tx1"/>
                </a:solidFill>
              </a:rPr>
              <a:t> 정보 삭제</a:t>
            </a:r>
          </a:p>
        </p:txBody>
      </p:sp>
      <p:sp>
        <p:nvSpPr>
          <p:cNvPr id="68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1/2 액자 69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1">
            <a:extLst>
              <a:ext uri="{FF2B5EF4-FFF2-40B4-BE49-F238E27FC236}">
                <a16:creationId xmlns=""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61057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계좌등록</a:t>
            </a:r>
          </a:p>
        </p:txBody>
      </p:sp>
    </p:spTree>
    <p:extLst>
      <p:ext uri="{BB962C8B-B14F-4D97-AF65-F5344CB8AC3E}">
        <p14:creationId xmlns:p14="http://schemas.microsoft.com/office/powerpoint/2010/main" val="1658446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16812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76504"/>
              </p:ext>
            </p:extLst>
          </p:nvPr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20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75857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27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718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12506"/>
              </p:ext>
            </p:extLst>
          </p:nvPr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52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51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이용현황</a:t>
            </a:r>
            <a:endParaRPr lang="ko-KR" altLang="en-US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5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64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05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88578"/>
          <a:ext cx="2303141" cy="160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0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443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1894C26-800E-484F-966C-FCAD123D342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A469EB91-B2C6-482B-BAE7-6B0FE921F4C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E942282-6DA8-4188-93F8-1924D5FAF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6C7DAE58-139D-4D04-894F-299E868DECE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1/2 액자 59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88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장거리 이동 서비스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</a:t>
            </a:r>
            <a:r>
              <a:rPr lang="ko-KR" altLang="en-US" dirty="0" err="1"/>
              <a:t>이동서비스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이동 서비스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1514487397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598164199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50478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8888831" y="4642674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E622E5C-7936-4E6E-8920-DA6C0DD8B7F3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0882A87E-8E28-4ED3-8244-E222ED275142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F77279B-19BC-4E4B-958E-7F7CA4A7B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396A3CC5-5606-4BB0-8B6E-69F26C98092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3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266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2195119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0B1D973-A606-4672-A156-F2ECC2957FA1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</p:spTree>
    <p:extLst>
      <p:ext uri="{BB962C8B-B14F-4D97-AF65-F5344CB8AC3E}">
        <p14:creationId xmlns:p14="http://schemas.microsoft.com/office/powerpoint/2010/main" val="3269829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 </a:t>
            </a:r>
            <a:r>
              <a:rPr lang="en-US" altLang="ko-KR" dirty="0"/>
              <a:t>– </a:t>
            </a:r>
            <a:r>
              <a:rPr lang="ko-KR" altLang="en-US" dirty="0"/>
              <a:t>상세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/>
                        <a:t>시터회원</a:t>
                      </a:r>
                      <a:endParaRPr lang="ko-KR" altLang="en-US" sz="1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49EAAE57-E7F7-4F84-B06A-88F8135215AB}"/>
              </a:ext>
            </a:extLst>
          </p:cNvPr>
          <p:cNvGrpSpPr/>
          <p:nvPr/>
        </p:nvGrpSpPr>
        <p:grpSpPr>
          <a:xfrm>
            <a:off x="5839073" y="5855274"/>
            <a:ext cx="2037565" cy="328991"/>
            <a:chOff x="5597933" y="5855274"/>
            <a:chExt cx="2037565" cy="328991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738674E9-9F9E-4350-84C3-AAD75EA20AFD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수정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D9C1665C-1582-4665-8945-334C6234BBAE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목록으로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FCD00EB-6F55-4D5F-B3A5-D4585978058B}"/>
              </a:ext>
            </a:extLst>
          </p:cNvPr>
          <p:cNvSpPr/>
          <p:nvPr/>
        </p:nvSpPr>
        <p:spPr>
          <a:xfrm>
            <a:off x="3227377" y="2332495"/>
            <a:ext cx="7260956" cy="198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회원개인정보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118C8727-4C3C-49B8-A6B9-BF9B88F44804}"/>
              </a:ext>
            </a:extLst>
          </p:cNvPr>
          <p:cNvSpPr/>
          <p:nvPr/>
        </p:nvSpPr>
        <p:spPr>
          <a:xfrm>
            <a:off x="3227377" y="4429957"/>
            <a:ext cx="7260956" cy="134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회원활동정보</a:t>
            </a:r>
          </a:p>
        </p:txBody>
      </p:sp>
    </p:spTree>
    <p:extLst>
      <p:ext uri="{BB962C8B-B14F-4D97-AF65-F5344CB8AC3E}">
        <p14:creationId xmlns:p14="http://schemas.microsoft.com/office/powerpoint/2010/main" val="471731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B42C75E-5DC5-4EBA-AC98-329AC3451174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913744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상세보기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5C5BD912-2124-4160-B6F9-F244B0A9B8D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5244743F-3002-41C2-8578-578FE919D1F1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B7B5439B-E76C-4E92-91A4-316720F85584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2157994-CF5E-4939-BC81-2FFC8AEDE767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37803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310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F5193FF2-90DA-4A85-B27C-27972BCD9252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52A33C39-7A25-4C91-9876-BF5B866E6BF5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586271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8AF6FE2D-16C8-452F-8CA0-16CDB2A91434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상세보기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DE492ED-688F-4A06-ACB8-3D5102B8E95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E318289-BB8F-40D1-8EFF-02654CD5BF09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0A32D0D-8BCF-4B54-AEC2-A30CCAC9D3BE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6BF5E7AD-46F6-441D-9721-7217E9216CDB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6417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32EB9828-2E6F-4FBD-A209-169059127299}"/>
              </a:ext>
            </a:extLst>
          </p:cNvPr>
          <p:cNvGrpSpPr/>
          <p:nvPr/>
        </p:nvGrpSpPr>
        <p:grpSpPr>
          <a:xfrm>
            <a:off x="5839073" y="5863023"/>
            <a:ext cx="2037565" cy="328991"/>
            <a:chOff x="5597933" y="5855274"/>
            <a:chExt cx="2037565" cy="328991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7AA4B0C2-C8BD-463D-9DCF-7CC400560150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D648B149-842E-400F-9880-657D6C5C77BC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803592"/>
            <a:ext cx="7126673" cy="295016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AFF6B577-B6A5-4479-8A34-19B5BD9CBEC3}"/>
              </a:ext>
            </a:extLst>
          </p:cNvPr>
          <p:cNvGrpSpPr/>
          <p:nvPr/>
        </p:nvGrpSpPr>
        <p:grpSpPr>
          <a:xfrm>
            <a:off x="3554360" y="2382344"/>
            <a:ext cx="6606990" cy="261610"/>
            <a:chOff x="3807870" y="2602057"/>
            <a:chExt cx="6606990" cy="261610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84161B6A-8DBB-4670-9920-1AFE9EA200CD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신청자 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6D89533-EB1E-4A8E-82FB-E7EDD89ACC6F}"/>
              </a:ext>
            </a:extLst>
          </p:cNvPr>
          <p:cNvSpPr/>
          <p:nvPr/>
        </p:nvSpPr>
        <p:spPr>
          <a:xfrm>
            <a:off x="3331991" y="2340244"/>
            <a:ext cx="7051729" cy="124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7B0E6DC4-5BB1-458E-8146-225133A9343E}"/>
              </a:ext>
            </a:extLst>
          </p:cNvPr>
          <p:cNvSpPr/>
          <p:nvPr/>
        </p:nvSpPr>
        <p:spPr>
          <a:xfrm>
            <a:off x="3331991" y="3750590"/>
            <a:ext cx="7051729" cy="194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신청자 리스트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DD4CFDCC-DE7F-420E-B575-D10A293A908C}"/>
              </a:ext>
            </a:extLst>
          </p:cNvPr>
          <p:cNvSpPr/>
          <p:nvPr/>
        </p:nvSpPr>
        <p:spPr>
          <a:xfrm>
            <a:off x="3331991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SMS</a:t>
            </a:r>
            <a:r>
              <a:rPr lang="ko-KR" altLang="en-US" sz="1200" dirty="0"/>
              <a:t>보내기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92AF5EC-6E4E-4313-B114-5231FCFFF0BF}"/>
              </a:ext>
            </a:extLst>
          </p:cNvPr>
          <p:cNvSpPr/>
          <p:nvPr/>
        </p:nvSpPr>
        <p:spPr>
          <a:xfrm>
            <a:off x="9438324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03020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1076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장거리 이동서비스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0CA5277D-CDFE-4E61-9255-3F18834B3D0B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예약조회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5168" y="2340602"/>
            <a:ext cx="7125765" cy="383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이동서비스 예약신청 목록</a:t>
            </a:r>
          </a:p>
        </p:txBody>
      </p:sp>
    </p:spTree>
    <p:extLst>
      <p:ext uri="{BB962C8B-B14F-4D97-AF65-F5344CB8AC3E}">
        <p14:creationId xmlns:p14="http://schemas.microsoft.com/office/powerpoint/2010/main" val="33111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657037" y="1754798"/>
            <a:ext cx="7200000" cy="4464000"/>
            <a:chOff x="1014634" y="1797850"/>
            <a:chExt cx="7200000" cy="4464000"/>
          </a:xfrm>
        </p:grpSpPr>
        <p:sp>
          <p:nvSpPr>
            <p:cNvPr id="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1014634" y="1797850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868119" y="2710099"/>
              <a:ext cx="2075635" cy="252000"/>
              <a:chOff x="1672639" y="2650830"/>
              <a:chExt cx="2075635" cy="2520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="" xmlns:a16="http://schemas.microsoft.com/office/drawing/2014/main" id="{44CD91FC-E3FD-43AE-A028-584FD09DDAA2}"/>
                  </a:ext>
                </a:extLst>
              </p:cNvPr>
              <p:cNvSpPr/>
              <p:nvPr/>
            </p:nvSpPr>
            <p:spPr>
              <a:xfrm>
                <a:off x="2318969" y="265083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B817A5C8-8FDD-43DD-A1C9-CC8F5DE4A3A1}"/>
                  </a:ext>
                </a:extLst>
              </p:cNvPr>
              <p:cNvSpPr txBox="1"/>
              <p:nvPr/>
            </p:nvSpPr>
            <p:spPr>
              <a:xfrm>
                <a:off x="1672639" y="2650830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아이디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714230" y="3104593"/>
              <a:ext cx="2229524" cy="252000"/>
              <a:chOff x="1518751" y="3093405"/>
              <a:chExt cx="2229524" cy="2520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2943A15B-62B9-4053-B656-83394F5EDBA1}"/>
                  </a:ext>
                </a:extLst>
              </p:cNvPr>
              <p:cNvSpPr/>
              <p:nvPr/>
            </p:nvSpPr>
            <p:spPr>
              <a:xfrm>
                <a:off x="2318970" y="309340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B97A34A8-FE73-4AFB-89DD-C92996D2EE29}"/>
                  </a:ext>
                </a:extLst>
              </p:cNvPr>
              <p:cNvSpPr txBox="1"/>
              <p:nvPr/>
            </p:nvSpPr>
            <p:spPr>
              <a:xfrm>
                <a:off x="1518751" y="3093405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894554" y="3104593"/>
              <a:ext cx="2537301" cy="256789"/>
              <a:chOff x="4618663" y="3099154"/>
              <a:chExt cx="2537301" cy="25678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="" xmlns:a16="http://schemas.microsoft.com/office/drawing/2014/main" id="{6DE80802-B074-4295-B601-3A4FF472B89F}"/>
                  </a:ext>
                </a:extLst>
              </p:cNvPr>
              <p:cNvSpPr/>
              <p:nvPr/>
            </p:nvSpPr>
            <p:spPr>
              <a:xfrm>
                <a:off x="5726659" y="310394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074A134C-B34D-4C26-9734-B6B78AF259B6}"/>
                  </a:ext>
                </a:extLst>
              </p:cNvPr>
              <p:cNvSpPr txBox="1"/>
              <p:nvPr/>
            </p:nvSpPr>
            <p:spPr>
              <a:xfrm>
                <a:off x="4618663" y="3099154"/>
                <a:ext cx="1107996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비밀번호확인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022008" y="3499087"/>
              <a:ext cx="1921746" cy="252000"/>
              <a:chOff x="1826527" y="3538006"/>
              <a:chExt cx="1921746" cy="252000"/>
            </a:xfrm>
          </p:grpSpPr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20DF9C70-B68B-4DA2-AB8A-EC57BB8AD627}"/>
                  </a:ext>
                </a:extLst>
              </p:cNvPr>
              <p:cNvSpPr txBox="1"/>
              <p:nvPr/>
            </p:nvSpPr>
            <p:spPr>
              <a:xfrm>
                <a:off x="1826527" y="3538006"/>
                <a:ext cx="49244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이름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4EB80500-12F4-4311-B319-4C1EAA3BD103}"/>
                  </a:ext>
                </a:extLst>
              </p:cNvPr>
              <p:cNvSpPr/>
              <p:nvPr/>
            </p:nvSpPr>
            <p:spPr>
              <a:xfrm>
                <a:off x="2318968" y="353800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560345" y="3893581"/>
              <a:ext cx="2383409" cy="262269"/>
              <a:chOff x="1364863" y="3976192"/>
              <a:chExt cx="2383409" cy="2622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98ECFD99-D8C0-49D0-AA0C-94171191C0F3}"/>
                  </a:ext>
                </a:extLst>
              </p:cNvPr>
              <p:cNvSpPr txBox="1"/>
              <p:nvPr/>
            </p:nvSpPr>
            <p:spPr>
              <a:xfrm>
                <a:off x="1364863" y="3986461"/>
                <a:ext cx="95410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휴대폰번호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C7315F80-8718-457F-B744-4E353FA59E67}"/>
                  </a:ext>
                </a:extLst>
              </p:cNvPr>
              <p:cNvSpPr/>
              <p:nvPr/>
            </p:nvSpPr>
            <p:spPr>
              <a:xfrm>
                <a:off x="2318967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202331" y="3892467"/>
              <a:ext cx="2229524" cy="252000"/>
              <a:chOff x="4926441" y="3976192"/>
              <a:chExt cx="2229524" cy="252000"/>
            </a:xfrm>
          </p:grpSpPr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8833314C-A24C-406D-96D2-BC5F95FAE097}"/>
                  </a:ext>
                </a:extLst>
              </p:cNvPr>
              <p:cNvSpPr txBox="1"/>
              <p:nvPr/>
            </p:nvSpPr>
            <p:spPr>
              <a:xfrm>
                <a:off x="4926441" y="3976192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인증번호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8363E480-A50E-4F72-B7FA-4FC9993C2283}"/>
                  </a:ext>
                </a:extLst>
              </p:cNvPr>
              <p:cNvSpPr/>
              <p:nvPr/>
            </p:nvSpPr>
            <p:spPr>
              <a:xfrm>
                <a:off x="5726660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868122" y="4298344"/>
              <a:ext cx="2075632" cy="252000"/>
              <a:chOff x="1672639" y="4431062"/>
              <a:chExt cx="2075632" cy="252000"/>
            </a:xfrm>
          </p:grpSpPr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687A31C1-035F-4CF7-96F9-E1BC2B0B650B}"/>
                  </a:ext>
                </a:extLst>
              </p:cNvPr>
              <p:cNvSpPr txBox="1"/>
              <p:nvPr/>
            </p:nvSpPr>
            <p:spPr>
              <a:xfrm>
                <a:off x="1672639" y="4431062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5AA7C614-B70C-4D6E-BF23-1A84B29D34D6}"/>
                  </a:ext>
                </a:extLst>
              </p:cNvPr>
              <p:cNvSpPr/>
              <p:nvPr/>
            </p:nvSpPr>
            <p:spPr>
              <a:xfrm>
                <a:off x="2318966" y="443106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3705" y="4692838"/>
              <a:ext cx="2240049" cy="252000"/>
              <a:chOff x="1518751" y="4879603"/>
              <a:chExt cx="2240049" cy="252000"/>
            </a:xfrm>
          </p:grpSpPr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52AA3484-F9DA-46BB-B48F-D8FDCACBAC90}"/>
                  </a:ext>
                </a:extLst>
              </p:cNvPr>
              <p:cNvSpPr txBox="1"/>
              <p:nvPr/>
            </p:nvSpPr>
            <p:spPr>
              <a:xfrm>
                <a:off x="1518751" y="4879603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우편번호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883AD506-326D-4F71-AACF-3763C0617637}"/>
                  </a:ext>
                </a:extLst>
              </p:cNvPr>
              <p:cNvSpPr/>
              <p:nvPr/>
            </p:nvSpPr>
            <p:spPr>
              <a:xfrm>
                <a:off x="2329495" y="487960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703705" y="5087332"/>
              <a:ext cx="4298845" cy="255451"/>
              <a:chOff x="1518751" y="5322634"/>
              <a:chExt cx="4298845" cy="255451"/>
            </a:xfrm>
          </p:grpSpPr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4F40129B-326C-4EF1-AF63-AB2069804B88}"/>
                  </a:ext>
                </a:extLst>
              </p:cNvPr>
              <p:cNvSpPr txBox="1"/>
              <p:nvPr/>
            </p:nvSpPr>
            <p:spPr>
              <a:xfrm>
                <a:off x="1518751" y="5322634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기본주소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="" xmlns:a16="http://schemas.microsoft.com/office/drawing/2014/main" id="{DB72D3A7-1AA8-4FD9-B62C-E7A6223925ED}"/>
                  </a:ext>
                </a:extLst>
              </p:cNvPr>
              <p:cNvSpPr/>
              <p:nvPr/>
            </p:nvSpPr>
            <p:spPr>
              <a:xfrm>
                <a:off x="2329495" y="5326085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714929" y="5485276"/>
              <a:ext cx="4287621" cy="252000"/>
              <a:chOff x="1538974" y="5737501"/>
              <a:chExt cx="4287621" cy="252000"/>
            </a:xfrm>
          </p:grpSpPr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51D7CD39-7ADB-45EB-B6DD-23BEB7FA5C18}"/>
                  </a:ext>
                </a:extLst>
              </p:cNvPr>
              <p:cNvSpPr txBox="1"/>
              <p:nvPr/>
            </p:nvSpPr>
            <p:spPr>
              <a:xfrm>
                <a:off x="1538974" y="5737501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상세주소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2A6EDB8B-7CC5-4535-8EE9-38F4593390A8}"/>
                  </a:ext>
                </a:extLst>
              </p:cNvPr>
              <p:cNvSpPr/>
              <p:nvPr/>
            </p:nvSpPr>
            <p:spPr>
              <a:xfrm>
                <a:off x="2338494" y="5737501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3994554" y="3895383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3994554" y="4692838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/>
                <a:t>우편번호찾기</a:t>
              </a:r>
              <a:endParaRPr lang="ko-KR" altLang="en-US" sz="9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34628" y="225108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회원가입</a:t>
              </a:r>
            </a:p>
          </p:txBody>
        </p:sp>
        <p:pic>
          <p:nvPicPr>
            <p:cNvPr id="41" name="Picture 2" descr="C:\a01_javaexp\img\1130899-pets\1130899-pets\png\012-ca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938" y="220005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3984818" y="5841999"/>
              <a:ext cx="1022564" cy="313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가입하기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9775C86D-B6E5-46C6-953E-A30F1DF76C16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2FF8D96A-C2BA-415D-926A-CC753D73CA1C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Picture 2" descr="C:\Users\507-09\Downloads\제목을 입력해주세요._1.png">
              <a:extLst>
                <a:ext uri="{FF2B5EF4-FFF2-40B4-BE49-F238E27FC236}">
                  <a16:creationId xmlns="" xmlns:a16="http://schemas.microsoft.com/office/drawing/2014/main" id="{4D11787F-F6E4-4814-A9F9-87143FBEB3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61BEEFA3-DA8F-4F73-9CF1-415077038114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69" y="2115372"/>
            <a:ext cx="48768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꺾인 연결선 49"/>
          <p:cNvCxnSpPr>
            <a:stCxn id="1028" idx="2"/>
            <a:endCxn id="42" idx="3"/>
          </p:cNvCxnSpPr>
          <p:nvPr/>
        </p:nvCxnSpPr>
        <p:spPr>
          <a:xfrm rot="5400000">
            <a:off x="5282660" y="2006372"/>
            <a:ext cx="3316334" cy="4582084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37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2261" y="1731997"/>
            <a:ext cx="7200000" cy="4464000"/>
            <a:chOff x="896100" y="1786467"/>
            <a:chExt cx="7200000" cy="4464000"/>
          </a:xfrm>
        </p:grpSpPr>
        <p:sp>
          <p:nvSpPr>
            <p:cNvPr id="4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896100" y="1786467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268434" y="2768603"/>
              <a:ext cx="2455333" cy="2878666"/>
              <a:chOff x="3268434" y="2768603"/>
              <a:chExt cx="2455333" cy="287866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3268434" y="2768603"/>
                <a:ext cx="2455333" cy="28786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136558" y="4441796"/>
                <a:ext cx="719084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로그인</a:t>
                </a:r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3917715" y="2882370"/>
                <a:ext cx="1156771" cy="369332"/>
                <a:chOff x="3772012" y="2882370"/>
                <a:chExt cx="1156771" cy="369332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063418" y="2882370"/>
                  <a:ext cx="865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LOGIN</a:t>
                  </a:r>
                  <a:endParaRPr lang="ko-KR" altLang="en-US" dirty="0"/>
                </a:p>
              </p:txBody>
            </p:sp>
            <p:pic>
              <p:nvPicPr>
                <p:cNvPr id="62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3772012" y="2887036"/>
                  <a:ext cx="359298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2" name="그룹 51"/>
              <p:cNvGrpSpPr/>
              <p:nvPr/>
            </p:nvGrpSpPr>
            <p:grpSpPr>
              <a:xfrm>
                <a:off x="3460242" y="3271092"/>
                <a:ext cx="2000038" cy="1058435"/>
                <a:chOff x="3460242" y="3288026"/>
                <a:chExt cx="2000038" cy="1058435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531921" y="3539066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460242" y="3288026"/>
                  <a:ext cx="3241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ID</a:t>
                  </a:r>
                  <a:endParaRPr lang="ko-KR" altLang="en-US" sz="11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460242" y="3816117"/>
                  <a:ext cx="9428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PASSWORD</a:t>
                  </a:r>
                  <a:endParaRPr lang="ko-KR" altLang="en-US" sz="1100" dirty="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531921" y="4069410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462002" y="4859870"/>
                <a:ext cx="2068195" cy="614865"/>
                <a:chOff x="3462002" y="4859870"/>
                <a:chExt cx="2068195" cy="614865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462002" y="4859870"/>
                  <a:ext cx="20681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아이디</a:t>
                  </a:r>
                  <a:r>
                    <a:rPr lang="en-US" altLang="ko-KR" sz="1100" dirty="0"/>
                    <a:t> </a:t>
                  </a:r>
                  <a:r>
                    <a:rPr lang="ko-KR" altLang="en-US" sz="1100" dirty="0"/>
                    <a:t>찾기  </a:t>
                  </a:r>
                  <a:r>
                    <a:rPr lang="en-US" altLang="ko-KR" sz="1100" dirty="0"/>
                    <a:t>|  </a:t>
                  </a:r>
                  <a:r>
                    <a:rPr lang="ko-KR" altLang="en-US" sz="1100" dirty="0"/>
                    <a:t>비밀번호 찾기</a:t>
                  </a:r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3462002" y="5160015"/>
                  <a:ext cx="206819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4121639" y="5213125"/>
                  <a:ext cx="7489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/>
                    <a:t>회원가입</a:t>
                  </a:r>
                  <a:endParaRPr lang="ko-KR" altLang="en-US" sz="1100" dirty="0"/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91CF621E-1E3D-4AE9-AF4C-A001099261C2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="" xmlns:a16="http://schemas.microsoft.com/office/drawing/2014/main" id="{9BDDDC99-97F7-4DE7-8A80-468EA9D8EE09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5" name="Picture 2" descr="C:\Users\507-09\Downloads\제목을 입력해주세요._1.png">
              <a:extLst>
                <a:ext uri="{FF2B5EF4-FFF2-40B4-BE49-F238E27FC236}">
                  <a16:creationId xmlns="" xmlns:a16="http://schemas.microsoft.com/office/drawing/2014/main" id="{C499B0A9-1E48-4F2D-8D98-78B94AD34E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4A5C6923-20E0-4ED9-B6F7-C5D68314D96D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324675" y="346766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mk0601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301927" y="4044198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●●●●●●●●●●</a:t>
            </a:r>
            <a:endParaRPr lang="ko-KR" altLang="en-US" sz="600" dirty="0"/>
          </a:p>
        </p:txBody>
      </p:sp>
      <p:cxnSp>
        <p:nvCxnSpPr>
          <p:cNvPr id="71" name="꺾인 연결선 70"/>
          <p:cNvCxnSpPr>
            <a:stCxn id="78" idx="2"/>
            <a:endCxn id="50" idx="3"/>
          </p:cNvCxnSpPr>
          <p:nvPr/>
        </p:nvCxnSpPr>
        <p:spPr>
          <a:xfrm rot="5400000">
            <a:off x="6738424" y="1914339"/>
            <a:ext cx="502366" cy="469560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b="75326"/>
          <a:stretch/>
        </p:blipFill>
        <p:spPr bwMode="auto">
          <a:xfrm>
            <a:off x="7416594" y="3059528"/>
            <a:ext cx="3538538" cy="427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65869" r="7672" b="5500"/>
          <a:stretch/>
        </p:blipFill>
        <p:spPr bwMode="auto">
          <a:xfrm>
            <a:off x="7710488" y="3514624"/>
            <a:ext cx="3253846" cy="4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1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C06AD1E1-15AC-47D7-8403-E3418692F8E0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06330FE6-C4D0-4A04-A776-B7D7A99FEE8F}"/>
                </a:ext>
              </a:extLst>
            </p:cNvPr>
            <p:cNvSpPr txBox="1"/>
            <p:nvPr/>
          </p:nvSpPr>
          <p:spPr>
            <a:xfrm>
              <a:off x="3235015" y="36540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479011" y="3211905"/>
              <a:ext cx="1500118" cy="338554"/>
              <a:chOff x="2479011" y="3211905"/>
              <a:chExt cx="1500118" cy="338554"/>
            </a:xfrm>
          </p:grpSpPr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=""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893" y="2944964"/>
            <a:ext cx="36195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t="37338" r="5556" b="12913"/>
          <a:stretch/>
        </p:blipFill>
        <p:spPr bwMode="auto">
          <a:xfrm>
            <a:off x="8734942" y="3377643"/>
            <a:ext cx="1295401" cy="56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꺾인 연결선 41"/>
          <p:cNvCxnSpPr>
            <a:stCxn id="3075" idx="2"/>
            <a:endCxn id="37" idx="3"/>
          </p:cNvCxnSpPr>
          <p:nvPr/>
        </p:nvCxnSpPr>
        <p:spPr>
          <a:xfrm rot="5400000">
            <a:off x="6521585" y="2297317"/>
            <a:ext cx="1212101" cy="451001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3064813" y="3645950"/>
              <a:ext cx="720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CA4EFDCE-77D7-4351-98AF-C3C52E38BCEF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1F98A6F7-E8CD-4FE2-9471-7C2693D557B1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2232025"/>
            <a:ext cx="35909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" t="44059" r="2197" b="-1469"/>
          <a:stretch/>
        </p:blipFill>
        <p:spPr bwMode="auto">
          <a:xfrm>
            <a:off x="7923742" y="2631114"/>
            <a:ext cx="3558646" cy="5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꺾인 연결선 50"/>
          <p:cNvCxnSpPr>
            <a:stCxn id="4099" idx="2"/>
            <a:endCxn id="48" idx="3"/>
          </p:cNvCxnSpPr>
          <p:nvPr/>
        </p:nvCxnSpPr>
        <p:spPr>
          <a:xfrm rot="5400000">
            <a:off x="6322238" y="1777548"/>
            <a:ext cx="1931217" cy="4830439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693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비밀번호 재설정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3181879" y="3991529"/>
              <a:ext cx="2933243" cy="722520"/>
              <a:chOff x="2875943" y="3654062"/>
              <a:chExt cx="2933243" cy="72252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E09BF372-DA70-4198-B7DA-153AF988B7F3}"/>
                  </a:ext>
                </a:extLst>
              </p:cNvPr>
              <p:cNvSpPr/>
              <p:nvPr/>
            </p:nvSpPr>
            <p:spPr>
              <a:xfrm>
                <a:off x="4379881" y="365406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FEABD6E8-C233-4CB3-A1FE-F2249F5A9579}"/>
                  </a:ext>
                </a:extLst>
              </p:cNvPr>
              <p:cNvSpPr txBox="1"/>
              <p:nvPr/>
            </p:nvSpPr>
            <p:spPr>
              <a:xfrm>
                <a:off x="2875943" y="3654062"/>
                <a:ext cx="1503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새로운 비밀번호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6FD49968-80A8-4E4B-A335-7AFF6CDEA4D8}"/>
                  </a:ext>
                </a:extLst>
              </p:cNvPr>
              <p:cNvSpPr txBox="1"/>
              <p:nvPr/>
            </p:nvSpPr>
            <p:spPr>
              <a:xfrm>
                <a:off x="3117997" y="4062851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비밀번호확인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B24D303F-14FF-4E5A-9729-31BA2B7D0763}"/>
                  </a:ext>
                </a:extLst>
              </p:cNvPr>
              <p:cNvSpPr/>
              <p:nvPr/>
            </p:nvSpPr>
            <p:spPr>
              <a:xfrm>
                <a:off x="4379881" y="405258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7309904" y="2528964"/>
            <a:ext cx="3600450" cy="514350"/>
            <a:chOff x="7521574" y="3477179"/>
            <a:chExt cx="3600450" cy="5143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1574" y="3477179"/>
              <a:ext cx="3600450" cy="514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194795" y="3570453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새 비밀번호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576733" y="3632200"/>
              <a:ext cx="660400" cy="16933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꺾인 연결선 24"/>
          <p:cNvCxnSpPr>
            <a:stCxn id="5122" idx="2"/>
            <a:endCxn id="15" idx="3"/>
          </p:cNvCxnSpPr>
          <p:nvPr/>
        </p:nvCxnSpPr>
        <p:spPr>
          <a:xfrm rot="5400000">
            <a:off x="5933847" y="1982094"/>
            <a:ext cx="2115062" cy="423750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8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=""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04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77299" y="1902816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Bookman Old Style" panose="02050604050505020204" pitchFamily="18" charset="0"/>
                <a:cs typeface="Arial" panose="020B0604020202020204" pitchFamily="34" charset="0"/>
              </a:rPr>
              <a:t>화면설계서</a:t>
            </a:r>
            <a:r>
              <a:rPr lang="ko-KR" altLang="en-US" sz="2400" dirty="0">
                <a:latin typeface="+mj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>
                <a:solidFill>
                  <a:srgbClr val="FF0000"/>
                </a:solidFill>
              </a:rPr>
              <a:t>메인페이지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97475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61208" y="1807269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2680158" y="2427243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BCFA1A58-6C19-4112-B791-4BDC49AABDF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F2B669B-643A-4F27-A52A-D38CC65BC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9EB07960-F27F-4C1C-82F9-B133F5EC3C9A}"/>
              </a:ext>
            </a:extLst>
          </p:cNvPr>
          <p:cNvCxnSpPr>
            <a:cxnSpLocks/>
          </p:cNvCxnSpPr>
          <p:nvPr/>
        </p:nvCxnSpPr>
        <p:spPr>
          <a:xfrm>
            <a:off x="2682329" y="265252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AA682A90-9FA7-4A8C-A316-E5A16292E5B4}"/>
              </a:ext>
            </a:extLst>
          </p:cNvPr>
          <p:cNvCxnSpPr>
            <a:cxnSpLocks/>
          </p:cNvCxnSpPr>
          <p:nvPr/>
        </p:nvCxnSpPr>
        <p:spPr>
          <a:xfrm>
            <a:off x="2682329" y="267679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9E5A7733-9671-498A-8D69-F089C99F1E0D}"/>
              </a:ext>
            </a:extLst>
          </p:cNvPr>
          <p:cNvCxnSpPr>
            <a:cxnSpLocks/>
          </p:cNvCxnSpPr>
          <p:nvPr/>
        </p:nvCxnSpPr>
        <p:spPr>
          <a:xfrm>
            <a:off x="2680158" y="2398384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2977</Words>
  <Application>Microsoft Office PowerPoint</Application>
  <PresentationFormat>사용자 지정</PresentationFormat>
  <Paragraphs>1662</Paragraphs>
  <Slides>57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5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507-09</cp:lastModifiedBy>
  <cp:revision>48</cp:revision>
  <dcterms:created xsi:type="dcterms:W3CDTF">2020-02-03T12:27:32Z</dcterms:created>
  <dcterms:modified xsi:type="dcterms:W3CDTF">2020-02-13T08:53:32Z</dcterms:modified>
</cp:coreProperties>
</file>