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267" r:id="rId20"/>
    <p:sldId id="366" r:id="rId21"/>
    <p:sldId id="367" r:id="rId22"/>
    <p:sldId id="363" r:id="rId23"/>
    <p:sldId id="364" r:id="rId24"/>
    <p:sldId id="365" r:id="rId25"/>
    <p:sldId id="279" r:id="rId26"/>
    <p:sldId id="280" r:id="rId27"/>
    <p:sldId id="281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36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7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8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0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1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3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4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5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6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7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1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8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1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1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0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1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51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2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53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54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14606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664054" y="2226733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8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5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60" y="2438701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14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42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927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18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2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8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17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68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8" y="4243183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548" y="4243183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263219" y="4786184"/>
            <a:ext cx="565020" cy="480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9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8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05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65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709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5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99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73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36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1342176" y="4862639"/>
            <a:ext cx="516066" cy="1116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550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5431130" y="3783473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07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41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10" idx="2"/>
          </p:cNvCxnSpPr>
          <p:nvPr/>
        </p:nvCxnSpPr>
        <p:spPr>
          <a:xfrm flipH="1">
            <a:off x="4340352" y="4706761"/>
            <a:ext cx="2661328" cy="3411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667" y="2487436"/>
            <a:ext cx="8582025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97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stCxn id="12" idx="2"/>
          </p:cNvCxnSpPr>
          <p:nvPr/>
        </p:nvCxnSpPr>
        <p:spPr>
          <a:xfrm>
            <a:off x="6096000" y="3867150"/>
            <a:ext cx="938531" cy="12978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950" y="2990850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46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39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00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/>
              <a:t>회원 서비스 관리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3350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2503</Words>
  <Application>Microsoft Office PowerPoint</Application>
  <PresentationFormat>와이드스크린</PresentationFormat>
  <Paragraphs>1360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k john</cp:lastModifiedBy>
  <cp:revision>6</cp:revision>
  <dcterms:created xsi:type="dcterms:W3CDTF">2020-02-13T09:23:44Z</dcterms:created>
  <dcterms:modified xsi:type="dcterms:W3CDTF">2020-02-13T11:22:27Z</dcterms:modified>
</cp:coreProperties>
</file>