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288" r:id="rId16"/>
    <p:sldId id="289" r:id="rId17"/>
    <p:sldId id="290" r:id="rId18"/>
    <p:sldId id="291" r:id="rId19"/>
    <p:sldId id="294" r:id="rId20"/>
    <p:sldId id="295" r:id="rId21"/>
    <p:sldId id="305" r:id="rId22"/>
    <p:sldId id="296" r:id="rId23"/>
    <p:sldId id="304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534FB0-2F62-4DB8-9773-C4C4E467DD45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D2DD0FA-A6BD-4232-BEFB-4311BFED400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5D03918-DB02-4EB7-8CB1-DAE473902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3EA7C69-E906-4EA6-A03E-A38D1C692AB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0BC6E6-7ECF-4E1B-9C5B-D5332C036E7B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4958FC2-4EF4-4A66-B7D9-880303A4162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A7BD9224-A1EF-4039-B0A5-ADF89885A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9D1A066-88C2-4E00-B857-8CBE564B71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F30C14E-27E0-4555-9F9B-A4F1756946A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EFAA35-E517-4338-A2EB-498481FB0BB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AD9D167A-2208-43F7-8CEF-FAC61A192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2DEC7BD-1A87-4488-B878-A8024D6F6F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4B11CACB-0BF8-4142-A9F7-3C68EAA8FCC1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5FF66B5-D0F9-4F3B-9C95-37D55B0BC1B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60AD3C-21FE-4EA4-8478-A220892AF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76F09D8-742C-4E19-B0AD-AB2A977E2843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FD45C7B-8D8F-40F6-B62E-A5FAA28895AA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2714647-8A42-47F0-86AE-14920874B60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E0424F6-B907-40E5-888B-39C91CF8B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075F2D2-AB14-4302-8928-438097ED28C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48C023-8DAD-46D5-827D-5B050BE1E141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6942A6A-74E7-40DD-B71C-02F046BCCCB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3DAFD85E-4701-49C2-AB5D-C1283BE14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B02A2E-20EB-4C65-9C2E-2870B4EF0B5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2EB393-2300-4D36-A40E-A3C0D2E1B98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845BB51-7730-43E4-B684-14D6B4CB3B7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C504D21-C2BC-4FB6-A24A-A50F34939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07F0DC-9833-400B-AD36-CC04ACCC25D9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DEA9BD-053C-4F2D-A038-F773A34CFAF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BC8123-7D0F-4650-8D41-81B1CCA2921F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81A4480-E2FC-44CE-9FC8-591D08CA7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EB15D8-15D4-497E-821D-2AFCADEE379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00D6E6-F727-4FD8-933B-86B1EDAC1D1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D83FF07-D363-48C5-A581-4F46DE0C01C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199FDA6-D0F2-4C72-8513-2311FBDEF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2D0E1FC-F843-4CFD-B4E1-369515D1CC10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3318545">
            <a:off x="6698531" y="2429600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6396291" y="240197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5758257" y="2705588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H="1" flipV="1">
            <a:off x="6901707" y="2624524"/>
            <a:ext cx="389511" cy="405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6808577" y="3033165"/>
            <a:ext cx="104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표시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>
            <a:off x="5758257" y="2320793"/>
            <a:ext cx="887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4714988" y="2163087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4713215" y="2175797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C0B0FD-50CF-48D7-9445-7857000260DE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CBA96955-A9BF-4A35-9613-FFBFA553569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FC6E5F8-3085-48BE-9F60-A82C3F102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F7CDCD3-08F6-4D33-A7A9-55F50DA929B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164059" y="3427519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251508" y="3506598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922458"/>
            <a:ext cx="1604951" cy="172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9607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5148818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6434832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6434832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6391093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6395016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76306" y="4985924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5072221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5076290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9941121-FAF3-40C2-91D8-D3DFE796877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E63D357-22DB-4D1D-9DEC-315C2C0E356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8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229E9D4F-070B-4D9D-B736-0432E31DE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10C20824-A9F7-4C7E-A6C2-8C91F79A0E3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33A3B60-CAC9-4734-A702-44AB49FC961F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E567792-BE89-4D1C-92B9-13C8A8817FF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C31AC09-0811-491F-B229-5B2079E9F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10C088F-9FF2-4F27-8F0D-9BB4F2BF369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7261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933473-4ABA-4AB1-82DF-5663A62CB51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B8EF532-EE0A-45FF-B747-1EDA6BDC5A5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323FEB04-902C-420E-B174-D85D9108E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307E930-8397-4B81-B1C7-449787633A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495880" y="553105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5101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670C86D-DDF3-4EBB-A808-FF4E63061945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0E86B27-9416-4EED-AE98-D54A8FAAA1F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F7AC7F8-8372-48AB-B21A-F031B59DF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ADB409C-0C0C-4106-8AA3-AD02F9142D2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938</Words>
  <Application>Microsoft Office PowerPoint</Application>
  <PresentationFormat>와이드스크린</PresentationFormat>
  <Paragraphs>453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김찬준</cp:lastModifiedBy>
  <cp:revision>32</cp:revision>
  <dcterms:created xsi:type="dcterms:W3CDTF">2020-02-03T12:27:32Z</dcterms:created>
  <dcterms:modified xsi:type="dcterms:W3CDTF">2020-02-05T13:03:56Z</dcterms:modified>
</cp:coreProperties>
</file>