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337" r:id="rId5"/>
    <p:sldId id="338" r:id="rId6"/>
    <p:sldId id="339" r:id="rId7"/>
    <p:sldId id="287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44" r:id="rId23"/>
    <p:sldId id="334" r:id="rId24"/>
    <p:sldId id="335" r:id="rId25"/>
    <p:sldId id="341" r:id="rId26"/>
    <p:sldId id="342" r:id="rId27"/>
    <p:sldId id="343" r:id="rId28"/>
    <p:sldId id="288" r:id="rId29"/>
    <p:sldId id="289" r:id="rId30"/>
    <p:sldId id="290" r:id="rId31"/>
    <p:sldId id="291" r:id="rId32"/>
    <p:sldId id="309" r:id="rId33"/>
    <p:sldId id="310" r:id="rId34"/>
    <p:sldId id="311" r:id="rId35"/>
    <p:sldId id="312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40" r:id="rId47"/>
    <p:sldId id="28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회원탈퇴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495880" y="5522818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800" dirty="0" smtClean="0">
                <a:solidFill>
                  <a:schemeClr val="tx1"/>
                </a:solidFill>
              </a:rPr>
              <a:t> 정보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보호자 </a:t>
            </a:r>
            <a:r>
              <a:rPr lang="ko-KR" altLang="en-US" dirty="0"/>
              <a:t>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보호자 </a:t>
            </a:r>
            <a:r>
              <a:rPr lang="ko-KR" altLang="en-US" sz="1600" dirty="0"/>
              <a:t>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878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r>
              <a:rPr lang="en-US" altLang="ko-KR" smtClean="0"/>
              <a:t>-&gt;</a:t>
            </a:r>
            <a:r>
              <a:rPr lang="ko-KR" altLang="en-US" smtClean="0"/>
              <a:t>검색결과</a:t>
            </a:r>
            <a:r>
              <a:rPr lang="en-US" altLang="ko-KR" smtClean="0"/>
              <a:t>(</a:t>
            </a:r>
            <a:r>
              <a:rPr lang="ko-KR" altLang="en-US" smtClean="0"/>
              <a:t>앱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4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</a:t>
            </a:r>
            <a:r>
              <a:rPr lang="ko-KR" altLang="en-US" smtClean="0"/>
              <a:t>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18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장거리 이동서비스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6826"/>
              </p:ext>
            </p:extLst>
          </p:nvPr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3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2894</Words>
  <Application>Microsoft Office PowerPoint</Application>
  <PresentationFormat>와이드스크린</PresentationFormat>
  <Paragraphs>1577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游ゴシック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40</cp:revision>
  <dcterms:created xsi:type="dcterms:W3CDTF">2020-02-03T12:27:32Z</dcterms:created>
  <dcterms:modified xsi:type="dcterms:W3CDTF">2020-02-06T07:55:18Z</dcterms:modified>
</cp:coreProperties>
</file>