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85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김찬준</cp:lastModifiedBy>
  <cp:revision>9</cp:revision>
  <dcterms:created xsi:type="dcterms:W3CDTF">2020-03-02T06:04:27Z</dcterms:created>
  <dcterms:modified xsi:type="dcterms:W3CDTF">2020-03-02T06:53:58Z</dcterms:modified>
</cp:coreProperties>
</file>