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2020-03-05 Thu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=""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2459"/>
              </p:ext>
            </p:extLst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회원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96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826718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590805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803748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57081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연락처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최근 로그인 날짜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2"/>
                          </a:solidFill>
                        </a:rPr>
                        <a:t>himan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홍길동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010-0000-0000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r>
                        <a:rPr lang="en-US" altLang="ko-KR" sz="1600" baseline="0" dirty="0" smtClean="0">
                          <a:solidFill>
                            <a:schemeClr val="bg2"/>
                          </a:solidFill>
                        </a:rPr>
                        <a:t> 13:52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himan2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20-02-04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himan3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20-02-05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20-02-06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himan5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600" b="0" dirty="0">
                          <a:solidFill>
                            <a:srgbClr val="44546A"/>
                          </a:solidFill>
                          <a:effectLst/>
                          <a:latin typeface="+mn-lt"/>
                        </a:rPr>
                        <a:t>20-02-07 13:54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himan6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dirty="0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himan7</a:t>
                      </a:r>
                    </a:p>
                  </a:txBody>
                  <a:tcPr marL="28575" marR="28575" marT="19050" marB="1905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himan8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20-03-04 13:52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20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클래스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12942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39244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713983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1064713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클래스 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호스트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인원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일정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04-01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04-01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105214"/>
          <a:ext cx="6221970" cy="4283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호스트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일정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69861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4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75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스토어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273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859687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876822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1077239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1127342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  <a:gridCol w="669608">
                  <a:extLst>
                    <a:ext uri="{9D8B030D-6E8A-4147-A177-3AD203B41FA5}">
                      <a16:colId xmlns="" xmlns:a16="http://schemas.microsoft.com/office/drawing/2014/main" val="2379485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제품명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신청일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대기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취소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승인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정보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가격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00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원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1767249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신청일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20-04-31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설명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@@@@@@@@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13690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제품 사진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승인  취소  닫기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77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7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7" y="2455101"/>
            <a:ext cx="3206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공지사항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53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1402915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1427967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39452">
                  <a:extLst>
                    <a:ext uri="{9D8B030D-6E8A-4147-A177-3AD203B41FA5}">
                      <a16:colId xmlns="" xmlns:a16="http://schemas.microsoft.com/office/drawing/2014/main" val="1805771746"/>
                    </a:ext>
                  </a:extLst>
                </a:gridCol>
                <a:gridCol w="977031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895075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제목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중요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20-02-20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010509" y="2559598"/>
            <a:ext cx="876822" cy="375781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2"/>
                </a:solidFill>
              </a:rPr>
              <a:t>등록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95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1515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중요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▣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사진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2030270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=""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68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</a:rPr>
              <a:t>관리자 페이지</a:t>
            </a:r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28630" y="2267211"/>
            <a:ext cx="904053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30255" y="2267211"/>
            <a:ext cx="0" cy="43013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28630" y="2267210"/>
          <a:ext cx="2401625" cy="430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625">
                  <a:extLst>
                    <a:ext uri="{9D8B030D-6E8A-4147-A177-3AD203B41FA5}">
                      <a16:colId xmlns="" xmlns:a16="http://schemas.microsoft.com/office/drawing/2014/main" val="1964234671"/>
                    </a:ext>
                  </a:extLst>
                </a:gridCol>
              </a:tblGrid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회원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2516965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클래스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295788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스토어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7083710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공지사항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2342219"/>
                  </a:ext>
                </a:extLst>
              </a:tr>
              <a:tr h="860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관리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9936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43408" y="2455101"/>
            <a:ext cx="241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2"/>
                </a:solidFill>
              </a:rPr>
              <a:t>문의 관리</a:t>
            </a:r>
            <a:endParaRPr lang="ko-KR" altLang="en-US" sz="3200" dirty="0">
              <a:solidFill>
                <a:schemeClr val="bg2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2714815" y="3147739"/>
          <a:ext cx="622197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90">
                  <a:extLst>
                    <a:ext uri="{9D8B030D-6E8A-4147-A177-3AD203B41FA5}">
                      <a16:colId xmlns="" xmlns:a16="http://schemas.microsoft.com/office/drawing/2014/main" val="3881726845"/>
                    </a:ext>
                  </a:extLst>
                </a:gridCol>
                <a:gridCol w="2058910">
                  <a:extLst>
                    <a:ext uri="{9D8B030D-6E8A-4147-A177-3AD203B41FA5}">
                      <a16:colId xmlns="" xmlns:a16="http://schemas.microsoft.com/office/drawing/2014/main" val="3640373385"/>
                    </a:ext>
                  </a:extLst>
                </a:gridCol>
                <a:gridCol w="902925">
                  <a:extLst>
                    <a:ext uri="{9D8B030D-6E8A-4147-A177-3AD203B41FA5}">
                      <a16:colId xmlns="" xmlns:a16="http://schemas.microsoft.com/office/drawing/2014/main" val="3672169482"/>
                    </a:ext>
                  </a:extLst>
                </a:gridCol>
                <a:gridCol w="926926">
                  <a:extLst>
                    <a:ext uri="{9D8B030D-6E8A-4147-A177-3AD203B41FA5}">
                      <a16:colId xmlns="" xmlns:a16="http://schemas.microsoft.com/office/drawing/2014/main" val="4154799323"/>
                    </a:ext>
                  </a:extLst>
                </a:gridCol>
                <a:gridCol w="1089764">
                  <a:extLst>
                    <a:ext uri="{9D8B030D-6E8A-4147-A177-3AD203B41FA5}">
                      <a16:colId xmlns="" xmlns:a16="http://schemas.microsoft.com/office/drawing/2014/main" val="1160751733"/>
                    </a:ext>
                  </a:extLst>
                </a:gridCol>
                <a:gridCol w="644557">
                  <a:extLst>
                    <a:ext uri="{9D8B030D-6E8A-4147-A177-3AD203B41FA5}">
                      <a16:colId xmlns="" xmlns:a16="http://schemas.microsoft.com/office/drawing/2014/main" val="32596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No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문의 내용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아이디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등록일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답변 여부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2"/>
                          </a:solidFill>
                        </a:rPr>
                        <a:t>삭제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034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8825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N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86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204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76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20-03-01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274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73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79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@@@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20-02-28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546A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/>
                          </a:solidFill>
                        </a:rPr>
                        <a:t>X</a:t>
                      </a:r>
                      <a:endParaRPr lang="ko-KR" alt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885337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2714816" y="2580702"/>
          <a:ext cx="6221970" cy="3807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2757">
                  <a:extLst>
                    <a:ext uri="{9D8B030D-6E8A-4147-A177-3AD203B41FA5}">
                      <a16:colId xmlns="" xmlns:a16="http://schemas.microsoft.com/office/drawing/2014/main" val="3980406386"/>
                    </a:ext>
                  </a:extLst>
                </a:gridCol>
                <a:gridCol w="4089213">
                  <a:extLst>
                    <a:ext uri="{9D8B030D-6E8A-4147-A177-3AD203B41FA5}">
                      <a16:colId xmlns="" xmlns:a16="http://schemas.microsoft.com/office/drawing/2014/main" val="407096882"/>
                    </a:ext>
                  </a:extLst>
                </a:gridCol>
              </a:tblGrid>
              <a:tr h="4759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 등록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1524087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아이디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1421355"/>
                  </a:ext>
                </a:extLst>
              </a:tr>
              <a:tr h="475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20-03-04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0094292"/>
                  </a:ext>
                </a:extLst>
              </a:tr>
              <a:tr h="889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문의 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38693867"/>
                  </a:ext>
                </a:extLst>
              </a:tr>
              <a:tr h="1014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답변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@@@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79676066"/>
                  </a:ext>
                </a:extLst>
              </a:tr>
              <a:tr h="475933">
                <a:tc gridSpan="2">
                  <a:txBody>
                    <a:bodyPr/>
                    <a:lstStyle/>
                    <a:p>
                      <a:pPr algn="r"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등록     취소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932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804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=""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(?)</a:t>
            </a:r>
            <a:r>
              <a:rPr lang="ko-KR" altLang="en-US" dirty="0">
                <a:solidFill>
                  <a:srgbClr val="002060"/>
                </a:solidFill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=""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788</Words>
  <Application>Microsoft Office PowerPoint</Application>
  <PresentationFormat>와이드스크린</PresentationFormat>
  <Paragraphs>656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507-12</cp:lastModifiedBy>
  <cp:revision>11</cp:revision>
  <dcterms:created xsi:type="dcterms:W3CDTF">2020-03-02T06:04:27Z</dcterms:created>
  <dcterms:modified xsi:type="dcterms:W3CDTF">2020-03-05T04:28:48Z</dcterms:modified>
</cp:coreProperties>
</file>