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72" r:id="rId10"/>
    <p:sldId id="286" r:id="rId11"/>
    <p:sldId id="273" r:id="rId12"/>
    <p:sldId id="283" r:id="rId13"/>
    <p:sldId id="276" r:id="rId14"/>
    <p:sldId id="284" r:id="rId15"/>
    <p:sldId id="277" r:id="rId16"/>
    <p:sldId id="285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33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51068"/>
              </p:ext>
            </p:extLst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12475"/>
              </p:ext>
            </p:extLst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790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9964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790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9964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63635"/>
              </p:ext>
            </p:extLst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1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256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33341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256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33341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55577"/>
              </p:ext>
            </p:extLst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7823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026"/>
              </p:ext>
            </p:extLst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7823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026"/>
              </p:ext>
            </p:extLst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41702"/>
              </p:ext>
            </p:extLst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6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0155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85347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33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51068"/>
              </p:ext>
            </p:extLst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49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788</Words>
  <Application>Microsoft Office PowerPoint</Application>
  <PresentationFormat>와이드스크린</PresentationFormat>
  <Paragraphs>656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20</cp:revision>
  <dcterms:created xsi:type="dcterms:W3CDTF">2020-03-02T06:04:27Z</dcterms:created>
  <dcterms:modified xsi:type="dcterms:W3CDTF">2020-03-05T02:01:43Z</dcterms:modified>
</cp:coreProperties>
</file>