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96" r:id="rId9"/>
    <p:sldId id="292" r:id="rId10"/>
    <p:sldId id="293" r:id="rId11"/>
    <p:sldId id="297" r:id="rId12"/>
    <p:sldId id="298" r:id="rId13"/>
    <p:sldId id="294" r:id="rId14"/>
    <p:sldId id="295" r:id="rId15"/>
    <p:sldId id="299" r:id="rId16"/>
    <p:sldId id="271" r:id="rId17"/>
    <p:sldId id="284" r:id="rId18"/>
    <p:sldId id="277" r:id="rId19"/>
    <p:sldId id="279" r:id="rId20"/>
    <p:sldId id="280" r:id="rId21"/>
    <p:sldId id="285" r:id="rId22"/>
    <p:sldId id="283" r:id="rId23"/>
    <p:sldId id="282" r:id="rId24"/>
    <p:sldId id="275" r:id="rId25"/>
    <p:sldId id="286" r:id="rId26"/>
    <p:sldId id="287" r:id="rId27"/>
    <p:sldId id="289" r:id="rId28"/>
    <p:sldId id="288" r:id="rId29"/>
    <p:sldId id="276" r:id="rId30"/>
    <p:sldId id="291" r:id="rId31"/>
    <p:sldId id="290" r:id="rId32"/>
    <p:sldId id="265" r:id="rId33"/>
    <p:sldId id="266" r:id="rId34"/>
    <p:sldId id="267" r:id="rId35"/>
    <p:sldId id="268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  <p:cmAuthor id="2" name="최민기" initials="최" lastIdx="1" clrIdx="1">
    <p:extLst>
      <p:ext uri="{19B8F6BF-5375-455C-9EA6-DF929625EA0E}">
        <p15:presenceInfo xmlns:p15="http://schemas.microsoft.com/office/powerpoint/2012/main" userId="최민기" providerId="None"/>
      </p:ext>
    </p:extLst>
  </p:cmAuthor>
  <p:cmAuthor id="3" name="507-09" initials="5" lastIdx="1" clrIdx="2">
    <p:extLst>
      <p:ext uri="{19B8F6BF-5375-455C-9EA6-DF929625EA0E}">
        <p15:presenceInfo xmlns:p15="http://schemas.microsoft.com/office/powerpoint/2012/main" userId="507-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7"/>
    <a:srgbClr val="FF5050"/>
    <a:srgbClr val="66FF66"/>
    <a:srgbClr val="FF64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8877" r="10569" b="8725"/>
          <a:stretch/>
        </p:blipFill>
        <p:spPr bwMode="auto">
          <a:xfrm>
            <a:off x="211655" y="1510017"/>
            <a:ext cx="8874486" cy="505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8877" r="10569" b="8725"/>
          <a:stretch/>
        </p:blipFill>
        <p:spPr bwMode="auto">
          <a:xfrm>
            <a:off x="211655" y="1510017"/>
            <a:ext cx="8874486" cy="505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51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Web &amp; </a:t>
            </a:r>
            <a:r>
              <a:rPr lang="en-US" altLang="ko-KR" sz="3200" dirty="0" err="1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Anddroid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782" y="1194315"/>
            <a:ext cx="6229110" cy="3631763"/>
          </a:xfrm>
          <a:prstGeom prst="rect">
            <a:avLst/>
          </a:prstGeom>
          <a:solidFill>
            <a:schemeClr val="tx1"/>
          </a:solidFill>
          <a:ln>
            <a:solidFill>
              <a:srgbClr val="FF914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 if(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!=null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){ %&gt;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 for(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w_size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i_page-w_size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lastNo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++){ %&gt;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&lt;li&gt;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 class="c-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fordate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"&gt; 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&lt;p&gt;&lt;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수강날짜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&lt;/span&gt;&lt;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getC_date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%&gt;&lt;/span&gt;&lt;/p&gt;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getC_thum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%&gt;" alt=""&gt;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&lt;div&gt;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&lt;p&gt;&lt;%=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getC_lec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%&gt;&lt;/p&gt;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&lt;p&gt;&lt;%=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getC_name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%&gt;&lt;/p&gt;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 }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 %&gt;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 if(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myclist.size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()==0){ %&gt;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&lt;div&gt;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수강 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이력이 없습니다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%&gt;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78781" y="567872"/>
            <a:ext cx="2662127" cy="61264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데이터가 있으면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문을 이용하여 출력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없으면 주문 내역이 없다고 출력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04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8925" r="11397" b="14275"/>
          <a:stretch/>
        </p:blipFill>
        <p:spPr bwMode="auto">
          <a:xfrm>
            <a:off x="128630" y="1510017"/>
            <a:ext cx="9040536" cy="50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8925" r="11397" b="14275"/>
          <a:stretch/>
        </p:blipFill>
        <p:spPr bwMode="auto">
          <a:xfrm>
            <a:off x="128630" y="1510017"/>
            <a:ext cx="9040536" cy="50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51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Web &amp; </a:t>
            </a:r>
            <a:r>
              <a:rPr lang="en-US" altLang="ko-KR" sz="3200" dirty="0" err="1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Anddroid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077" y="3005721"/>
            <a:ext cx="5432914" cy="400110"/>
          </a:xfrm>
          <a:prstGeom prst="rect">
            <a:avLst/>
          </a:prstGeom>
          <a:solidFill>
            <a:schemeClr val="tx1"/>
          </a:solidFill>
          <a:ln>
            <a:solidFill>
              <a:srgbClr val="FF914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&lt;input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="text" name="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value="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&lt;input </a:t>
            </a:r>
            <a:r>
              <a:rPr lang="en-US" altLang="ko-KR" sz="1000" i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="text" name="</a:t>
            </a:r>
            <a:r>
              <a:rPr lang="ko-KR" altLang="en-US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생년월일</a:t>
            </a:r>
            <a:r>
              <a:rPr lang="en-US" altLang="ko-KR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value="1991.02.08" </a:t>
            </a:r>
            <a:r>
              <a:rPr lang="en-US" altLang="ko-KR" sz="1000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000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2075" y="2251155"/>
            <a:ext cx="2662127" cy="61264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이름과 생년월일 변경불가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읽기전용 설정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71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8885" r="11887" b="14028"/>
          <a:stretch/>
        </p:blipFill>
        <p:spPr bwMode="auto">
          <a:xfrm>
            <a:off x="204116" y="1510018"/>
            <a:ext cx="8889564" cy="50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8885" r="11887" b="14028"/>
          <a:stretch/>
        </p:blipFill>
        <p:spPr bwMode="auto">
          <a:xfrm>
            <a:off x="204116" y="1510018"/>
            <a:ext cx="8889564" cy="50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51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Web &amp; </a:t>
            </a:r>
            <a:r>
              <a:rPr lang="en-US" altLang="ko-KR" sz="3200" dirty="0" err="1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Anddroid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543" y="1217489"/>
            <a:ext cx="6533911" cy="2092881"/>
          </a:xfrm>
          <a:prstGeom prst="rect">
            <a:avLst/>
          </a:prstGeom>
          <a:solidFill>
            <a:schemeClr val="tx1"/>
          </a:solidFill>
          <a:ln>
            <a:solidFill>
              <a:srgbClr val="FF914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&lt;form method="post"&gt;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&lt;li&gt;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&lt;span&gt;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현재 비밀번호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type="password" name="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nowpass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&lt;li&gt;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&lt;span&gt;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새 비밀번호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type="password" name="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newpass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&lt;li&gt;</a:t>
            </a:r>
            <a:endParaRPr lang="en-US" altLang="ko-KR" sz="1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&lt;span&gt;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새 비밀번호 확인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span&gt;&lt;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type="password" name="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newpassck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"/&gt;&lt;/span&gt;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&lt;/form&gt;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5528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0233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85903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=""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=""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=""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741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837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=""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21305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=""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=""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6919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8193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4290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5253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1216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19449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35760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0729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817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=""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=""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=""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=""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=""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95892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=""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78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5235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693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19271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71314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10096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42795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=""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7297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66932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98055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8456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=""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0158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=""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3601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=""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26304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=""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3601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015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=""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6855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=""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6855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78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52737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693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2378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14781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29146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76389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1391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29776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2767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87523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3028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42590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88482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35413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32221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=""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83409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10981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=""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174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=""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79945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=""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1878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=""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74454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99569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=""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79842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20248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9354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91978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9147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2617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=""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16876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=""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61480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99653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11578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=""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29451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13719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5539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9733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1456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85079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92407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3246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77866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48335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18958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4499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5032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6803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64548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8671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93411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4177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03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145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0830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6803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37341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9682" r="11335" b="10528"/>
          <a:stretch/>
        </p:blipFill>
        <p:spPr bwMode="auto">
          <a:xfrm>
            <a:off x="161681" y="1510019"/>
            <a:ext cx="8974434" cy="50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51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Web &amp; </a:t>
            </a:r>
            <a:r>
              <a:rPr lang="en-US" altLang="ko-KR" sz="3200" dirty="0" err="1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Anddroid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9682" r="11335" b="10528"/>
          <a:stretch/>
        </p:blipFill>
        <p:spPr bwMode="auto">
          <a:xfrm>
            <a:off x="161681" y="1510019"/>
            <a:ext cx="8974434" cy="50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544" y="1217489"/>
            <a:ext cx="5364138" cy="5170646"/>
          </a:xfrm>
          <a:prstGeom prst="rect">
            <a:avLst/>
          </a:prstGeom>
          <a:solidFill>
            <a:schemeClr val="tx1"/>
          </a:solidFill>
          <a:ln>
            <a:solidFill>
              <a:srgbClr val="FF914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&lt;%</a:t>
            </a:r>
            <a:endParaRPr lang="en-US" altLang="ko-KR" sz="1000" dirty="0">
              <a:solidFill>
                <a:sysClr val="windowText" lastClr="000000"/>
              </a:solidFill>
              <a:latin typeface="Consolas" pitchFamily="49" charset="0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if(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!=null){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for(</a:t>
            </a:r>
            <a:r>
              <a:rPr lang="en-US" altLang="ko-KR" sz="1000" dirty="0" err="1" smtClean="0">
                <a:solidFill>
                  <a:sysClr val="windowText" lastClr="000000"/>
                </a:solidFill>
                <a:latin typeface="Consolas" pitchFamily="49" charset="0"/>
              </a:rPr>
              <a:t>int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=(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w_size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*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i_page-w_size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 ;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lastNo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 ;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++){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%&gt;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div class="o-info"&gt;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 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li&gt;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 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  &lt;span&gt;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Consolas" pitchFamily="49" charset="0"/>
              </a:rPr>
              <a:t>주문번호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span&gt;&lt;span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getO_num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   &lt;span&gt;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itchFamily="49" charset="0"/>
              </a:rPr>
              <a:t>신청일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&gt;&lt;span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getO_date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%&gt;&lt;/span&gt;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&lt;li&gt;&lt;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a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href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="#"&gt;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itchFamily="49" charset="0"/>
              </a:rPr>
              <a:t>주문상세보기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&lt;/a&gt;&lt;/li&gt;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&lt;/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&lt;div class="o-thumbnail"&gt;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img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src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=&lt;%=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getO_thum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 alt=""&gt;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&lt;div&gt;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ul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  <a:p>
            <a:r>
              <a:rPr lang="it-IT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&lt;li&gt;&lt;%=</a:t>
            </a:r>
            <a:r>
              <a:rPr lang="it-IT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olist.get(idx).getO_name() %&gt;&lt;/li&gt;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getO_opt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%&gt;&lt;/li&gt;</a:t>
            </a:r>
          </a:p>
          <a:p>
            <a:r>
              <a:rPr lang="it-IT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&lt;li&gt;&lt;%=</a:t>
            </a:r>
            <a:r>
              <a:rPr lang="it-IT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olist.get(idx).getO_sta() %&gt;&lt;/li&gt;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   &lt;li&gt;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itchFamily="49" charset="0"/>
              </a:rPr>
              <a:t>수량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: &lt;%=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olist.get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idx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).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getO_qty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 %&gt;&lt;/li&gt;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&lt;/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ul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&lt;/div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&lt;% }</a:t>
            </a:r>
            <a:endParaRPr lang="en-US" altLang="ko-KR" sz="1000" dirty="0">
              <a:solidFill>
                <a:sysClr val="windowText" lastClr="000000"/>
              </a:solidFill>
              <a:latin typeface="Consolas" pitchFamily="49" charset="0"/>
            </a:endParaRP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} 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%&gt;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&lt;%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if(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Consolas" pitchFamily="49" charset="0"/>
              </a:rPr>
              <a:t>olist.size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()==0){%&gt;</a:t>
            </a:r>
          </a:p>
          <a:p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   &lt;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div&gt;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Consolas" pitchFamily="49" charset="0"/>
              </a:rPr>
              <a:t>주문한 </a:t>
            </a:r>
            <a:r>
              <a:rPr lang="ko-KR" altLang="en-US" sz="1000" dirty="0">
                <a:solidFill>
                  <a:sysClr val="windowText" lastClr="000000"/>
                </a:solidFill>
                <a:latin typeface="Consolas" pitchFamily="49" charset="0"/>
              </a:rPr>
              <a:t>내역이 없습니다</a:t>
            </a:r>
            <a:r>
              <a:rPr lang="en-US" altLang="ko-KR" sz="1000" dirty="0" smtClean="0">
                <a:solidFill>
                  <a:sysClr val="windowText" lastClr="000000"/>
                </a:solidFill>
                <a:latin typeface="Consolas" pitchFamily="49" charset="0"/>
              </a:rPr>
              <a:t>.&lt;/</a:t>
            </a:r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div&gt;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&lt;%}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Consolas" pitchFamily="49" charset="0"/>
              </a:rPr>
              <a:t>%&gt;</a:t>
            </a:r>
            <a:endParaRPr lang="ko-KR" altLang="en-US" sz="1000" dirty="0">
              <a:solidFill>
                <a:sysClr val="windowText" lastClr="000000"/>
              </a:solidFill>
              <a:latin typeface="Consolas" pitchFamily="49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70543" y="591046"/>
            <a:ext cx="2662127" cy="61264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데이터가 있으면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문을 이용하여 출력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없으면 주문 내역이 없다고 출력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020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1466</Words>
  <Application>Microsoft Office PowerPoint</Application>
  <PresentationFormat>와이드스크린</PresentationFormat>
  <Paragraphs>600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Arial Rounded MT Bold</vt:lpstr>
      <vt:lpstr>Calibri</vt:lpstr>
      <vt:lpstr>Calibri Light</vt:lpstr>
      <vt:lpstr>Consolas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507-09</cp:lastModifiedBy>
  <cp:revision>59</cp:revision>
  <dcterms:created xsi:type="dcterms:W3CDTF">2020-03-02T06:04:27Z</dcterms:created>
  <dcterms:modified xsi:type="dcterms:W3CDTF">2020-03-12T08:04:37Z</dcterms:modified>
</cp:coreProperties>
</file>