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71" r:id="rId9"/>
    <p:sldId id="284" r:id="rId10"/>
    <p:sldId id="279" r:id="rId11"/>
    <p:sldId id="280" r:id="rId12"/>
    <p:sldId id="277" r:id="rId13"/>
    <p:sldId id="278" r:id="rId14"/>
    <p:sldId id="274" r:id="rId15"/>
    <p:sldId id="285" r:id="rId16"/>
    <p:sldId id="283" r:id="rId17"/>
    <p:sldId id="282" r:id="rId18"/>
    <p:sldId id="275" r:id="rId19"/>
    <p:sldId id="286" r:id="rId20"/>
    <p:sldId id="287" r:id="rId21"/>
    <p:sldId id="276" r:id="rId22"/>
    <p:sldId id="272" r:id="rId23"/>
    <p:sldId id="265" r:id="rId24"/>
    <p:sldId id="266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  <p:cmAuthor id="2" name="최민기" initials="최" lastIdx="1" clrIdx="1">
    <p:extLst>
      <p:ext uri="{19B8F6BF-5375-455C-9EA6-DF929625EA0E}">
        <p15:presenceInfo xmlns:p15="http://schemas.microsoft.com/office/powerpoint/2012/main" userId="최민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99292"/>
              </p:ext>
            </p:extLst>
          </p:nvPr>
        </p:nvGraphicFramePr>
        <p:xfrm>
          <a:off x="472955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817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947395F1-207F-429A-9E96-0E1D7B437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30E50C61-ECFE-41C9-A6CA-5B7D1622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2897"/>
              </p:ext>
            </p:extLst>
          </p:nvPr>
        </p:nvGraphicFramePr>
        <p:xfrm>
          <a:off x="9353726" y="2556560"/>
          <a:ext cx="2709645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31540"/>
              </p:ext>
            </p:extLst>
          </p:nvPr>
        </p:nvGraphicFramePr>
        <p:xfrm>
          <a:off x="9567348" y="2983854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54245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54245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2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63029"/>
              </p:ext>
            </p:extLst>
          </p:nvPr>
        </p:nvGraphicFramePr>
        <p:xfrm>
          <a:off x="472955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71314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10096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42795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7297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6932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98055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456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id="{36A54FD2-4296-4A42-8411-E7901CFD2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id="{130EDF3F-DC96-4A48-9F95-03E279C6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59410"/>
              </p:ext>
            </p:extLst>
          </p:nvPr>
        </p:nvGraphicFramePr>
        <p:xfrm>
          <a:off x="9353726" y="2556560"/>
          <a:ext cx="2709645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6304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8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3EDF1D64-B1AC-442A-AE05-8E369CD8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26262"/>
              </p:ext>
            </p:extLst>
          </p:nvPr>
        </p:nvGraphicFramePr>
        <p:xfrm>
          <a:off x="1662565" y="2566718"/>
          <a:ext cx="174646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7323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87323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44451"/>
              </p:ext>
            </p:extLst>
          </p:nvPr>
        </p:nvGraphicFramePr>
        <p:xfrm>
          <a:off x="9353725" y="2559555"/>
          <a:ext cx="1775534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87767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B0538FEE-CA88-459F-9083-7B1BAB989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794797" y="3029597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794795" y="4054842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794797" y="4521220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794795" y="5546465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4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57160"/>
              </p:ext>
            </p:extLst>
          </p:nvPr>
        </p:nvGraphicFramePr>
        <p:xfrm>
          <a:off x="1662565" y="2566718"/>
          <a:ext cx="174646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7323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87323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</p:grp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B16BE5E0-E76A-4450-9DF1-9360334C3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53164D-2E9F-4286-ACE1-B180F45C8C63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45B02452-24F2-4CCD-9BE1-F4E236D85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37562"/>
              </p:ext>
            </p:extLst>
          </p:nvPr>
        </p:nvGraphicFramePr>
        <p:xfrm>
          <a:off x="9353725" y="2559555"/>
          <a:ext cx="1734486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67243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867243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C1B153-DA40-4D07-9D2C-97BFAAEF10D0}"/>
              </a:ext>
            </a:extLst>
          </p:cNvPr>
          <p:cNvSpPr/>
          <p:nvPr/>
        </p:nvSpPr>
        <p:spPr>
          <a:xfrm>
            <a:off x="9794797" y="3029597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상품 썸네일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81BA92-000D-4E33-BB1F-14B0C60F9B5D}"/>
              </a:ext>
            </a:extLst>
          </p:cNvPr>
          <p:cNvSpPr/>
          <p:nvPr/>
        </p:nvSpPr>
        <p:spPr>
          <a:xfrm>
            <a:off x="9794795" y="4054842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93750E-2241-4B20-9F7F-F2E43E9646FE}"/>
              </a:ext>
            </a:extLst>
          </p:cNvPr>
          <p:cNvSpPr/>
          <p:nvPr/>
        </p:nvSpPr>
        <p:spPr>
          <a:xfrm>
            <a:off x="9794797" y="4521220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상품 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828FD9-C1E5-4B10-81BF-728B7B989C77}"/>
              </a:ext>
            </a:extLst>
          </p:cNvPr>
          <p:cNvSpPr/>
          <p:nvPr/>
        </p:nvSpPr>
        <p:spPr>
          <a:xfrm>
            <a:off x="9794795" y="5546465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8001"/>
              </p:ext>
            </p:extLst>
          </p:nvPr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65060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51A395AF-6B67-4E2E-86E6-11C094581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37981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후기작성 가능 클래스</a:t>
            </a:r>
            <a:r>
              <a:rPr lang="en-US" altLang="ko-KR" dirty="0"/>
              <a:t>/</a:t>
            </a:r>
            <a:r>
              <a:rPr lang="ko-KR" altLang="en-US" dirty="0"/>
              <a:t>상품 목록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3B09D4DE-0E27-442E-8AA8-BC281BE6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21622"/>
              </p:ext>
            </p:extLst>
          </p:nvPr>
        </p:nvGraphicFramePr>
        <p:xfrm>
          <a:off x="696929" y="3064425"/>
          <a:ext cx="2300304" cy="38011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50152">
                  <a:extLst>
                    <a:ext uri="{9D8B030D-6E8A-4147-A177-3AD203B41FA5}">
                      <a16:colId xmlns:a16="http://schemas.microsoft.com/office/drawing/2014/main" val="356608702"/>
                    </a:ext>
                  </a:extLst>
                </a:gridCol>
                <a:gridCol w="1150152">
                  <a:extLst>
                    <a:ext uri="{9D8B030D-6E8A-4147-A177-3AD203B41FA5}">
                      <a16:colId xmlns:a16="http://schemas.microsoft.com/office/drawing/2014/main" val="4117094293"/>
                    </a:ext>
                  </a:extLst>
                </a:gridCol>
              </a:tblGrid>
              <a:tr h="3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구매후기작성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구매후기목록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5495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CF57A8-99A1-4723-A8AC-15F551FF521D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4">
            <a:extLst>
              <a:ext uri="{FF2B5EF4-FFF2-40B4-BE49-F238E27FC236}">
                <a16:creationId xmlns:a16="http://schemas.microsoft.com/office/drawing/2014/main" id="{6EBC46D3-48CD-4C32-8FE7-2C08F5DF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77225"/>
              </p:ext>
            </p:extLst>
          </p:nvPr>
        </p:nvGraphicFramePr>
        <p:xfrm>
          <a:off x="9577538" y="2955331"/>
          <a:ext cx="1748894" cy="28800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74447">
                  <a:extLst>
                    <a:ext uri="{9D8B030D-6E8A-4147-A177-3AD203B41FA5}">
                      <a16:colId xmlns:a16="http://schemas.microsoft.com/office/drawing/2014/main" val="356608702"/>
                    </a:ext>
                  </a:extLst>
                </a:gridCol>
                <a:gridCol w="874447">
                  <a:extLst>
                    <a:ext uri="{9D8B030D-6E8A-4147-A177-3AD203B41FA5}">
                      <a16:colId xmlns:a16="http://schemas.microsoft.com/office/drawing/2014/main" val="4117094293"/>
                    </a:ext>
                  </a:extLst>
                </a:gridCol>
              </a:tblGrid>
              <a:tr h="28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구매후기작성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구매후기목록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5495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1ED2D1-1B7F-4270-A856-6478C13DB642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후기작성 가능 클래스</a:t>
            </a:r>
            <a:r>
              <a:rPr lang="en-US" altLang="ko-KR" dirty="0"/>
              <a:t>/</a:t>
            </a:r>
            <a:r>
              <a:rPr lang="ko-KR" altLang="en-US" dirty="0"/>
              <a:t>상품 목록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9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51A395AF-6B67-4E2E-86E6-11C094581968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후기목록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A70BDCFD-D2B8-4950-8966-A770B6F2C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16677"/>
              </p:ext>
            </p:extLst>
          </p:nvPr>
        </p:nvGraphicFramePr>
        <p:xfrm>
          <a:off x="696929" y="3064425"/>
          <a:ext cx="2300304" cy="38011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50152">
                  <a:extLst>
                    <a:ext uri="{9D8B030D-6E8A-4147-A177-3AD203B41FA5}">
                      <a16:colId xmlns:a16="http://schemas.microsoft.com/office/drawing/2014/main" val="356608702"/>
                    </a:ext>
                  </a:extLst>
                </a:gridCol>
                <a:gridCol w="1150152">
                  <a:extLst>
                    <a:ext uri="{9D8B030D-6E8A-4147-A177-3AD203B41FA5}">
                      <a16:colId xmlns:a16="http://schemas.microsoft.com/office/drawing/2014/main" val="4117094293"/>
                    </a:ext>
                  </a:extLst>
                </a:gridCol>
              </a:tblGrid>
              <a:tr h="3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구매후기작성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구매후기목록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5495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F1DCAFA-ED39-4F4D-871D-66EA35412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49480"/>
              </p:ext>
            </p:extLst>
          </p:nvPr>
        </p:nvGraphicFramePr>
        <p:xfrm>
          <a:off x="9577538" y="2955331"/>
          <a:ext cx="1748894" cy="28800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74447">
                  <a:extLst>
                    <a:ext uri="{9D8B030D-6E8A-4147-A177-3AD203B41FA5}">
                      <a16:colId xmlns:a16="http://schemas.microsoft.com/office/drawing/2014/main" val="356608702"/>
                    </a:ext>
                  </a:extLst>
                </a:gridCol>
                <a:gridCol w="874447">
                  <a:extLst>
                    <a:ext uri="{9D8B030D-6E8A-4147-A177-3AD203B41FA5}">
                      <a16:colId xmlns:a16="http://schemas.microsoft.com/office/drawing/2014/main" val="4117094293"/>
                    </a:ext>
                  </a:extLst>
                </a:gridCol>
              </a:tblGrid>
              <a:tr h="28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구매후기작성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구매후기목록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5495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후기목록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3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7498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문의내역</a:t>
            </a:r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96CCCB00-048B-4C09-AA26-8CA0008FF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02061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문의내역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9477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056BF881-C8E6-4F62-AE24-69E9850B3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767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87523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42590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5451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88482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3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7528"/>
              </p:ext>
            </p:extLst>
          </p:nvPr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55673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F023DD65-D777-4E3F-9709-587A4909B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32221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83409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10981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174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1878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06254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74454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9569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79842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1724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F023DD65-D777-4E3F-9709-587A4909B956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354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91978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9147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3254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6876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61480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99653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09196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F023DD65-D777-4E3F-9709-587A4909B956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29451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1042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94776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9074"/>
              </p:ext>
            </p:extLst>
          </p:nvPr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25113"/>
              </p:ext>
            </p:extLst>
          </p:nvPr>
        </p:nvGraphicFramePr>
        <p:xfrm>
          <a:off x="5260842" y="2557840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판매상품목록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상품관리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315C5D7A-0561-415E-BD0D-8F4F447B0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AEF967-567C-4866-95C4-43BC7EDA34B6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C7E9DD-4571-4B27-9503-5356753A9C93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12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93068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5177"/>
              </p:ext>
            </p:extLst>
          </p:nvPr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85511"/>
              </p:ext>
            </p:extLst>
          </p:nvPr>
        </p:nvGraphicFramePr>
        <p:xfrm>
          <a:off x="472955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85903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3948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20835"/>
              </p:ext>
            </p:extLst>
          </p:nvPr>
        </p:nvGraphicFramePr>
        <p:xfrm>
          <a:off x="9353726" y="2556560"/>
          <a:ext cx="1938669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6223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46223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46223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21305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5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4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3" y="2193795"/>
          <a:ext cx="835188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3127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5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주문상세내역</a:t>
            </a:r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633C80-5115-4861-BBD6-C68B0A85F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27274"/>
              </p:ext>
            </p:extLst>
          </p:nvPr>
        </p:nvGraphicFramePr>
        <p:xfrm>
          <a:off x="9353726" y="2193795"/>
          <a:ext cx="27096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059129677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주문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나의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내정보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주문상세내역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4F0CBD4-FFFA-4CD5-A7C3-A316CC309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80332"/>
              </p:ext>
            </p:extLst>
          </p:nvPr>
        </p:nvGraphicFramePr>
        <p:xfrm>
          <a:off x="9353726" y="2556560"/>
          <a:ext cx="2709645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93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764</Words>
  <Application>Microsoft Office PowerPoint</Application>
  <PresentationFormat>와이드스크린</PresentationFormat>
  <Paragraphs>480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최민기</cp:lastModifiedBy>
  <cp:revision>29</cp:revision>
  <dcterms:created xsi:type="dcterms:W3CDTF">2020-03-02T06:04:27Z</dcterms:created>
  <dcterms:modified xsi:type="dcterms:W3CDTF">2020-03-04T14:00:38Z</dcterms:modified>
</cp:coreProperties>
</file>