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308" r:id="rId6"/>
    <p:sldId id="309" r:id="rId7"/>
    <p:sldId id="310" r:id="rId8"/>
    <p:sldId id="261" r:id="rId9"/>
    <p:sldId id="262" r:id="rId10"/>
    <p:sldId id="292" r:id="rId11"/>
    <p:sldId id="265" r:id="rId12"/>
    <p:sldId id="291" r:id="rId13"/>
    <p:sldId id="266" r:id="rId14"/>
    <p:sldId id="294" r:id="rId15"/>
    <p:sldId id="293" r:id="rId16"/>
    <p:sldId id="296" r:id="rId17"/>
    <p:sldId id="295" r:id="rId18"/>
    <p:sldId id="297" r:id="rId19"/>
    <p:sldId id="299" r:id="rId20"/>
    <p:sldId id="267" r:id="rId21"/>
    <p:sldId id="268" r:id="rId22"/>
    <p:sldId id="305" r:id="rId23"/>
    <p:sldId id="306" r:id="rId24"/>
    <p:sldId id="307" r:id="rId25"/>
    <p:sldId id="300" r:id="rId26"/>
    <p:sldId id="298" r:id="rId27"/>
    <p:sldId id="303" r:id="rId28"/>
    <p:sldId id="301" r:id="rId29"/>
    <p:sldId id="304" r:id="rId30"/>
    <p:sldId id="269" r:id="rId31"/>
    <p:sldId id="270" r:id="rId32"/>
    <p:sldId id="326" r:id="rId33"/>
    <p:sldId id="327" r:id="rId34"/>
    <p:sldId id="330" r:id="rId35"/>
    <p:sldId id="344" r:id="rId36"/>
    <p:sldId id="328" r:id="rId37"/>
    <p:sldId id="311" r:id="rId38"/>
    <p:sldId id="313" r:id="rId39"/>
    <p:sldId id="312" r:id="rId40"/>
    <p:sldId id="338" r:id="rId41"/>
    <p:sldId id="315" r:id="rId42"/>
    <p:sldId id="343" r:id="rId43"/>
    <p:sldId id="316" r:id="rId44"/>
    <p:sldId id="345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18.PNG"/><Relationship Id="rId5" Type="http://schemas.openxmlformats.org/officeDocument/2006/relationships/hyperlink" Target="https://hobbyful.co.kr/term-privacy.html" TargetMode="External"/><Relationship Id="rId4" Type="http://schemas.openxmlformats.org/officeDocument/2006/relationships/hyperlink" Target="https://hobbyful.co.kr/term-provision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18.PNG"/><Relationship Id="rId5" Type="http://schemas.openxmlformats.org/officeDocument/2006/relationships/hyperlink" Target="https://hobbyful.co.kr/term-privacy.html" TargetMode="External"/><Relationship Id="rId4" Type="http://schemas.openxmlformats.org/officeDocument/2006/relationships/hyperlink" Target="https://hobbyful.co.kr/term-provision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2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5" name="그림 4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07406" y="17642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27694" y="1762701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8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6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2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>
                <a:solidFill>
                  <a:schemeClr val="bg2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030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81561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572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7485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60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03648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009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338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89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7692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1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4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7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0801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9" y="1480417"/>
            <a:ext cx="8249173" cy="51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JS,Android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</a:t>
            </a:r>
            <a:r>
              <a:rPr lang="ko-KR" altLang="en-US" smtClean="0">
                <a:solidFill>
                  <a:srgbClr val="002060"/>
                </a:solidFill>
              </a:rPr>
              <a:t>페이지</a:t>
            </a:r>
            <a:r>
              <a:rPr lang="en-US" altLang="ko-KR" smtClean="0">
                <a:solidFill>
                  <a:srgbClr val="002060"/>
                </a:solidFill>
              </a:rPr>
              <a:t>-1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9" y="1480417"/>
            <a:ext cx="8249173" cy="5136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1" y="2697113"/>
            <a:ext cx="5477640" cy="27721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21" y="606794"/>
            <a:ext cx="5094781" cy="8520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33729" y="2512464"/>
            <a:ext cx="8249173" cy="4104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15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66FF66"/>
                </a:solidFill>
                <a:latin typeface="Arial Rounded MT Bold" panose="020F0704030504030204" pitchFamily="34" charset="0"/>
              </a:rPr>
              <a:t>JS,Android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</a:t>
            </a:r>
            <a:r>
              <a:rPr lang="ko-KR" altLang="en-US" smtClean="0">
                <a:solidFill>
                  <a:srgbClr val="002060"/>
                </a:solidFill>
              </a:rPr>
              <a:t>페이지</a:t>
            </a:r>
            <a:r>
              <a:rPr lang="en-US" altLang="ko-KR" smtClean="0">
                <a:solidFill>
                  <a:srgbClr val="002060"/>
                </a:solidFill>
              </a:rPr>
              <a:t>-2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9" y="1480417"/>
            <a:ext cx="8249173" cy="513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3" y="2477545"/>
            <a:ext cx="6113292" cy="289776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8477428" y="1480417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477428" y="6562028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630165" y="1480417"/>
            <a:ext cx="0" cy="5081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15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6851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439012"/>
            <a:ext cx="7870534" cy="51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8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466119"/>
            <a:ext cx="7870534" cy="5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2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7" y="1439012"/>
            <a:ext cx="7861274" cy="51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3515"/>
              </p:ext>
            </p:extLst>
          </p:nvPr>
        </p:nvGraphicFramePr>
        <p:xfrm>
          <a:off x="376727" y="1379501"/>
          <a:ext cx="11544656" cy="5089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576"/>
                <a:gridCol w="949014"/>
                <a:gridCol w="1203936"/>
                <a:gridCol w="3838964"/>
                <a:gridCol w="1161028"/>
                <a:gridCol w="484603"/>
                <a:gridCol w="767288"/>
                <a:gridCol w="767288"/>
                <a:gridCol w="767288"/>
                <a:gridCol w="807671"/>
              </a:tblGrid>
              <a:tr h="538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세부유형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상세 기능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기한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중요도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담당자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웹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앱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비고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</a:tr>
              <a:tr h="22753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회원등록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비밀번호를 통해 로그인 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전현규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휴대폰 번호를 통해서 아이디를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휴대폰 번호를 통해서 비밀번호를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 중복검사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아이디가 가입되어있는지 중복검사 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약관동의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이용약관 및 개인정보처리방침에 대한 동의 확인의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기본적인 회원정보를 통해 회원가입하는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마이 페이지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배송관리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주문한 물품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판매하는 물품을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최민기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취미클래스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취미클래스들을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배송지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주문한 물품을 받을 주소의 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배송지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주문한 물품을 받을 주소를 추가하는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활동내역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후기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남긴 구매 후기가 있는 상품 페이지로 이동하는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남긴 구매 후기들을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1:1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문의를 통해 질문한 내역 및 답변을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마일리지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마일리지를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정보관리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 정보수정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기본적인 회원정보를 수정하는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비밀번호변경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보호정보인 비밀번호를 수정하는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절차를 통해 사이트에서 탈퇴하는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호스트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상품등록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클래스를 통해서 제작한 상품의 판매를 신청하는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 상품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판매등록한 상품의 리스트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판매정보를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27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클래스의 상태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신청자 정보를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453957"/>
            <a:ext cx="7870534" cy="508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1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506076"/>
            <a:ext cx="7870534" cy="49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1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66FF66"/>
                </a:solidFill>
                <a:latin typeface="Arial Rounded MT Bold" panose="020F0704030504030204" pitchFamily="34" charset="0"/>
              </a:rPr>
              <a:t>JS,Android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439012"/>
            <a:ext cx="7870534" cy="5111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5" y="3139866"/>
            <a:ext cx="6620799" cy="7144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5" y="1909127"/>
            <a:ext cx="3771429" cy="7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2489719" y="2613889"/>
            <a:ext cx="1" cy="5259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1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4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5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4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66FF66"/>
                </a:solidFill>
                <a:latin typeface="Arial Rounded MT Bold" panose="020F0704030504030204" pitchFamily="34" charset="0"/>
              </a:rPr>
              <a:t>JS,Android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4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5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2" y="3033472"/>
            <a:ext cx="3991532" cy="11526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4230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2563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3807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84727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58575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4196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3313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417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8255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4293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3755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3417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04287"/>
              </p:ext>
            </p:extLst>
          </p:nvPr>
        </p:nvGraphicFramePr>
        <p:xfrm>
          <a:off x="359635" y="1373410"/>
          <a:ext cx="11570295" cy="5264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47"/>
                <a:gridCol w="951122"/>
                <a:gridCol w="1206610"/>
                <a:gridCol w="3847490"/>
                <a:gridCol w="1163606"/>
                <a:gridCol w="485679"/>
                <a:gridCol w="768992"/>
                <a:gridCol w="768992"/>
                <a:gridCol w="768992"/>
                <a:gridCol w="809465"/>
              </a:tblGrid>
              <a:tr h="55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세부유형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상세 기능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기한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중요도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담당자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웹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앱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비고</a:t>
                      </a:r>
                      <a:endParaRPr lang="ko-KR" altLang="en-US" sz="16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>
                    <a:solidFill>
                      <a:schemeClr val="bg1"/>
                    </a:solidFill>
                  </a:tcPr>
                </a:tc>
              </a:tr>
              <a:tr h="235668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회원 서비스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관심창고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관심사 추가한 클래스들의 리스트를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전현규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장바구니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 후 결제가 되지 않은 상품을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 클래스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진행중인 클래스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참여하고 있는 클래스를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고객센터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자주 묻는 질문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사이트의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FAQ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문의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관리자에게 궁금한 사항을 문의하는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호스트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클래스등록 신청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판매상품을 관리할 수 있는 호스트 등급의 신청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공지사항 조회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사이트의 공지사항을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취미 클래스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진행중인 클래스의 목록을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김형준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상세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클래스의 상세정보를 볼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관심사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관심목록에 추가할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가입 신청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가입을 신청하는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해당 클래스에 있는 후기를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내가 신청한 클래스에 후기를 작성하는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스토어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클래스 사용자가 판매하는 물품을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상세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판매하는 상품의 상세정보를 볼 수 있는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장바구니 추가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제품을 장바구니에 넣어 추후 제품 목록을 다시 보거나 일괄 구매 가능한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상품 구매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판매되는 상품을 구매하는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목록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판매되는 상품의 후기를 조회하는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  <a:tr h="235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후기 작성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구매한 상품에 후기를 작성하는 기능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03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돋움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49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2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4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1926</Words>
  <Application>Microsoft Office PowerPoint</Application>
  <PresentationFormat>사용자 지정</PresentationFormat>
  <Paragraphs>970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44</cp:revision>
  <dcterms:created xsi:type="dcterms:W3CDTF">2020-03-02T06:04:27Z</dcterms:created>
  <dcterms:modified xsi:type="dcterms:W3CDTF">2020-03-12T07:55:31Z</dcterms:modified>
</cp:coreProperties>
</file>