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261" r:id="rId6"/>
    <p:sldId id="262" r:id="rId7"/>
    <p:sldId id="293" r:id="rId8"/>
    <p:sldId id="294" r:id="rId9"/>
    <p:sldId id="265" r:id="rId10"/>
    <p:sldId id="313" r:id="rId11"/>
    <p:sldId id="266" r:id="rId12"/>
    <p:sldId id="314" r:id="rId13"/>
    <p:sldId id="315" r:id="rId14"/>
    <p:sldId id="316" r:id="rId15"/>
    <p:sldId id="317" r:id="rId16"/>
    <p:sldId id="318" r:id="rId17"/>
    <p:sldId id="319" r:id="rId18"/>
    <p:sldId id="267" r:id="rId19"/>
    <p:sldId id="268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69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2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1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4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1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1726</Words>
  <Application>Microsoft Office PowerPoint</Application>
  <PresentationFormat>사용자 지정</PresentationFormat>
  <Paragraphs>980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22</cp:revision>
  <dcterms:created xsi:type="dcterms:W3CDTF">2020-03-02T06:04:27Z</dcterms:created>
  <dcterms:modified xsi:type="dcterms:W3CDTF">2020-03-05T08:05:00Z</dcterms:modified>
</cp:coreProperties>
</file>