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71" r:id="rId9"/>
    <p:sldId id="272" r:id="rId10"/>
    <p:sldId id="276" r:id="rId11"/>
    <p:sldId id="273" r:id="rId12"/>
    <p:sldId id="27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찬준" initials="김" lastIdx="1" clrIdx="0">
    <p:extLst>
      <p:ext uri="{19B8F6BF-5375-455C-9EA6-DF929625EA0E}">
        <p15:presenceInfo xmlns:p15="http://schemas.microsoft.com/office/powerpoint/2012/main" userId="S::201834036@student.tw.ac.kr::75a7d4cc-36c2-4a9a-9a1a-8e6a916be1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FF66"/>
    <a:srgbClr val="FF6493"/>
    <a:srgbClr val="FF914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0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3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7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41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647-A8ED-4AB1-9F7A-7C4A559E292C}" type="datetimeFigureOut">
              <a:rPr lang="ko-KR" altLang="en-US" smtClean="0"/>
              <a:t>2020-03-04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0162-B46B-413C-851A-44FCDB1B5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C67EA6F6-2CB5-46DF-A887-646FA81CE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31" y="2881076"/>
            <a:ext cx="1095847" cy="10958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2CC4C7-601C-4E2A-BF3A-B7083841F2EA}"/>
              </a:ext>
            </a:extLst>
          </p:cNvPr>
          <p:cNvCxnSpPr/>
          <p:nvPr/>
        </p:nvCxnSpPr>
        <p:spPr>
          <a:xfrm>
            <a:off x="3965510" y="3741576"/>
            <a:ext cx="51598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5D3EE4-BA9C-4180-9A43-AB8979E43ECF}"/>
              </a:ext>
            </a:extLst>
          </p:cNvPr>
          <p:cNvSpPr txBox="1"/>
          <p:nvPr/>
        </p:nvSpPr>
        <p:spPr>
          <a:xfrm>
            <a:off x="4619315" y="380764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75EAB-271E-4972-BFE6-57F9A3E2009D}"/>
              </a:ext>
            </a:extLst>
          </p:cNvPr>
          <p:cNvSpPr txBox="1"/>
          <p:nvPr/>
        </p:nvSpPr>
        <p:spPr>
          <a:xfrm>
            <a:off x="5075853" y="2791983"/>
            <a:ext cx="4581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0070C0"/>
                </a:solidFill>
              </a:rPr>
              <a:t>D</a:t>
            </a:r>
            <a:r>
              <a:rPr lang="en-US" altLang="ko-KR" sz="6000" dirty="0">
                <a:solidFill>
                  <a:srgbClr val="FF0000"/>
                </a:solidFill>
              </a:rPr>
              <a:t>I</a:t>
            </a:r>
            <a:r>
              <a:rPr lang="en-US" altLang="ko-KR" sz="6000" dirty="0">
                <a:solidFill>
                  <a:srgbClr val="FFFF00"/>
                </a:solidFill>
              </a:rPr>
              <a:t>Y</a:t>
            </a:r>
            <a:r>
              <a:rPr lang="en-US" altLang="ko-KR" sz="3600" dirty="0"/>
              <a:t>	</a:t>
            </a:r>
            <a:r>
              <a:rPr lang="en-US" altLang="ko-KR" sz="3600" dirty="0">
                <a:solidFill>
                  <a:srgbClr val="0070C0"/>
                </a:solidFill>
              </a:rPr>
              <a:t>C</a:t>
            </a:r>
            <a:r>
              <a:rPr lang="en-US" altLang="ko-KR" sz="3600" dirty="0">
                <a:solidFill>
                  <a:srgbClr val="00B050"/>
                </a:solidFill>
              </a:rPr>
              <a:t>l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en-US" altLang="ko-KR" sz="3600" dirty="0">
                <a:solidFill>
                  <a:srgbClr val="00B0F0"/>
                </a:solidFill>
              </a:rPr>
              <a:t>s</a:t>
            </a:r>
            <a:r>
              <a:rPr lang="en-US" altLang="ko-KR" sz="3600" dirty="0">
                <a:solidFill>
                  <a:srgbClr val="FFFF00"/>
                </a:solidFill>
              </a:rPr>
              <a:t>s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51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1893814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189381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38688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가격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329905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구매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3842229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장바구니 담기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</p:spTree>
    <p:extLst>
      <p:ext uri="{BB962C8B-B14F-4D97-AF65-F5344CB8AC3E}">
        <p14:creationId xmlns:p14="http://schemas.microsoft.com/office/powerpoint/2010/main" val="32779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56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19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메인 페이지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8854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회원등록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036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서비스 이용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520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회원 서비스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관리자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27603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19" y="1602710"/>
            <a:ext cx="777666" cy="77766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>
            <a:off x="2223085" y="2156193"/>
            <a:ext cx="80114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F573A5-A76C-43F4-813E-C144D7A50B6D}"/>
              </a:ext>
            </a:extLst>
          </p:cNvPr>
          <p:cNvSpPr txBox="1"/>
          <p:nvPr/>
        </p:nvSpPr>
        <p:spPr>
          <a:xfrm>
            <a:off x="2223085" y="1605387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9A55E-9736-44E7-9A43-A56253B2960D}"/>
              </a:ext>
            </a:extLst>
          </p:cNvPr>
          <p:cNvSpPr txBox="1"/>
          <p:nvPr/>
        </p:nvSpPr>
        <p:spPr>
          <a:xfrm>
            <a:off x="6317193" y="2380376"/>
            <a:ext cx="4152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400" dirty="0"/>
              <a:t>메인 페이지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회원등록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서비스 이용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/>
              <a:t>회원 서비스</a:t>
            </a:r>
            <a:endParaRPr lang="en-US" altLang="ko-KR" sz="2400" dirty="0"/>
          </a:p>
          <a:p>
            <a:pPr marL="742950" indent="-742950">
              <a:buAutoNum type="arabicPeriod"/>
            </a:pPr>
            <a:endParaRPr lang="en-US" altLang="ko-KR" sz="2400" dirty="0"/>
          </a:p>
          <a:p>
            <a:pPr marL="742950" indent="-742950">
              <a:buAutoNum type="arabicPeriod"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</a:rPr>
              <a:t>관리자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765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5" y="2349330"/>
            <a:ext cx="2346406" cy="234640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6921C9-3597-454A-8E86-CBCC429D4C84}"/>
              </a:ext>
            </a:extLst>
          </p:cNvPr>
          <p:cNvCxnSpPr>
            <a:cxnSpLocks/>
          </p:cNvCxnSpPr>
          <p:nvPr/>
        </p:nvCxnSpPr>
        <p:spPr>
          <a:xfrm flipV="1">
            <a:off x="3348000" y="4171333"/>
            <a:ext cx="755015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8A12EB-9897-4861-8BB1-4ECA55E092FF}"/>
              </a:ext>
            </a:extLst>
          </p:cNvPr>
          <p:cNvSpPr txBox="1"/>
          <p:nvPr/>
        </p:nvSpPr>
        <p:spPr>
          <a:xfrm>
            <a:off x="4098192" y="2737703"/>
            <a:ext cx="7432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T</a:t>
            </a:r>
            <a:r>
              <a:rPr lang="en-US" altLang="ko-KR" sz="9600" dirty="0">
                <a:solidFill>
                  <a:srgbClr val="C00000"/>
                </a:solidFill>
              </a:rPr>
              <a:t>h</a:t>
            </a:r>
            <a:r>
              <a:rPr lang="en-US" altLang="ko-KR" sz="9600" dirty="0">
                <a:solidFill>
                  <a:srgbClr val="FFFF00"/>
                </a:solidFill>
              </a:rPr>
              <a:t>a</a:t>
            </a:r>
            <a:r>
              <a:rPr lang="en-US" altLang="ko-KR" sz="9600" dirty="0">
                <a:solidFill>
                  <a:srgbClr val="0070C0"/>
                </a:solidFill>
              </a:rPr>
              <a:t>n</a:t>
            </a:r>
            <a:r>
              <a:rPr lang="en-US" altLang="ko-KR" sz="9600" dirty="0">
                <a:solidFill>
                  <a:srgbClr val="92D050"/>
                </a:solidFill>
              </a:rPr>
              <a:t>k</a:t>
            </a:r>
            <a:r>
              <a:rPr lang="en-US" altLang="ko-KR" sz="9600" dirty="0"/>
              <a:t> </a:t>
            </a:r>
            <a:r>
              <a:rPr lang="en-US" altLang="ko-KR" sz="9600" dirty="0">
                <a:solidFill>
                  <a:srgbClr val="00B0F0"/>
                </a:solidFill>
              </a:rPr>
              <a:t>y</a:t>
            </a:r>
            <a:r>
              <a:rPr lang="en-US" altLang="ko-KR" sz="9600" dirty="0">
                <a:solidFill>
                  <a:srgbClr val="00B050"/>
                </a:solidFill>
              </a:rPr>
              <a:t>o</a:t>
            </a:r>
            <a:r>
              <a:rPr lang="en-US" altLang="ko-KR" sz="9600" dirty="0">
                <a:solidFill>
                  <a:srgbClr val="FFFF00"/>
                </a:solidFill>
              </a:rPr>
              <a:t>u</a:t>
            </a:r>
            <a:endParaRPr lang="ko-KR" altLang="en-US"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1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시계이(가) 표시된 사진&#10;&#10;자동 생성된 설명">
            <a:extLst>
              <a:ext uri="{FF2B5EF4-FFF2-40B4-BE49-F238E27FC236}">
                <a16:creationId xmlns:a16="http://schemas.microsoft.com/office/drawing/2014/main" id="{4FA73557-CD11-4A11-A485-D4FAF94D8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3" y="2881076"/>
            <a:ext cx="1095847" cy="1095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7F2916-8C9D-49EB-9196-408ACF18A4B7}"/>
              </a:ext>
            </a:extLst>
          </p:cNvPr>
          <p:cNvSpPr txBox="1"/>
          <p:nvPr/>
        </p:nvSpPr>
        <p:spPr>
          <a:xfrm>
            <a:off x="1240970" y="2967334"/>
            <a:ext cx="4855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FF5050"/>
                </a:solidFill>
              </a:rPr>
              <a:t>Table</a:t>
            </a:r>
            <a:r>
              <a:rPr lang="en-US" altLang="ko-KR" dirty="0">
                <a:solidFill>
                  <a:srgbClr val="FF5050"/>
                </a:solidFill>
              </a:rPr>
              <a:t> </a:t>
            </a:r>
            <a:r>
              <a:rPr lang="en-US" altLang="ko-KR" sz="3200" dirty="0">
                <a:solidFill>
                  <a:srgbClr val="FF5050"/>
                </a:solidFill>
              </a:rPr>
              <a:t>of </a:t>
            </a:r>
            <a:r>
              <a:rPr lang="en-US" altLang="ko-KR" sz="5400" dirty="0">
                <a:solidFill>
                  <a:srgbClr val="FF5050"/>
                </a:solidFill>
              </a:rPr>
              <a:t>Contents</a:t>
            </a:r>
            <a:endParaRPr lang="ko-KR" altLang="en-US" sz="5400" dirty="0">
              <a:solidFill>
                <a:srgbClr val="FF5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E2405-3F2E-44BB-92A1-A30A449E7327}"/>
              </a:ext>
            </a:extLst>
          </p:cNvPr>
          <p:cNvSpPr txBox="1"/>
          <p:nvPr/>
        </p:nvSpPr>
        <p:spPr>
          <a:xfrm>
            <a:off x="6241123" y="690465"/>
            <a:ext cx="5950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000" dirty="0"/>
              <a:t>개요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요구사항 정의서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흐름도</a:t>
            </a:r>
            <a:endParaRPr lang="en-US" altLang="ko-KR" sz="4000" dirty="0"/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en-US" altLang="ko-KR" sz="4000" dirty="0"/>
              <a:t>ERD</a:t>
            </a:r>
          </a:p>
          <a:p>
            <a:pPr marL="914400" indent="-914400">
              <a:buAutoNum type="arabicPeriod"/>
            </a:pPr>
            <a:endParaRPr lang="en-US" altLang="ko-KR" sz="4000" dirty="0"/>
          </a:p>
          <a:p>
            <a:pPr marL="914400" indent="-914400">
              <a:buAutoNum type="arabicPeriod"/>
            </a:pPr>
            <a:r>
              <a:rPr lang="ko-KR" altLang="en-US" sz="4000" dirty="0"/>
              <a:t>화면 설계서</a:t>
            </a:r>
            <a:endParaRPr lang="en-US" altLang="ko-KR" sz="40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05D211-7217-4B3A-B485-6EFC30372C7D}"/>
              </a:ext>
            </a:extLst>
          </p:cNvPr>
          <p:cNvCxnSpPr>
            <a:cxnSpLocks/>
          </p:cNvCxnSpPr>
          <p:nvPr/>
        </p:nvCxnSpPr>
        <p:spPr>
          <a:xfrm>
            <a:off x="5962089" y="67112"/>
            <a:ext cx="0" cy="69796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8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41183"/>
            <a:ext cx="33555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Outline</a:t>
            </a:r>
            <a:endParaRPr lang="ko-KR" altLang="en-US" sz="44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899" y="241183"/>
            <a:ext cx="6702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Requirement Definition</a:t>
            </a:r>
            <a:endParaRPr lang="ko-KR" altLang="en-US" sz="4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89421"/>
            <a:ext cx="525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Use case  Diagram</a:t>
            </a:r>
            <a:endParaRPr lang="ko-KR" altLang="en-US" sz="44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777666" cy="77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838900" y="253353"/>
            <a:ext cx="802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Entity Relationship Diagram</a:t>
            </a:r>
            <a:endParaRPr lang="ko-KR" altLang="en-US" sz="44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23206" y="2217985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클래스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2F772F-07B7-47FB-85D6-6DE017E6A36E}"/>
              </a:ext>
            </a:extLst>
          </p:cNvPr>
          <p:cNvSpPr txBox="1"/>
          <p:nvPr/>
        </p:nvSpPr>
        <p:spPr>
          <a:xfrm>
            <a:off x="1937857" y="4206175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D7261B-49E2-41E9-92EA-A2D6AC89CBD9}"/>
              </a:ext>
            </a:extLst>
          </p:cNvPr>
          <p:cNvSpPr txBox="1"/>
          <p:nvPr/>
        </p:nvSpPr>
        <p:spPr>
          <a:xfrm>
            <a:off x="325774" y="6138004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BA4D1C-8DE4-45B0-A8B3-A48B02E7D18C}"/>
              </a:ext>
            </a:extLst>
          </p:cNvPr>
          <p:cNvSpPr txBox="1"/>
          <p:nvPr/>
        </p:nvSpPr>
        <p:spPr>
          <a:xfrm>
            <a:off x="1937857" y="6134864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6BDE2F-41C0-4E66-936E-A8F8EF8A1690}"/>
              </a:ext>
            </a:extLst>
          </p:cNvPr>
          <p:cNvSpPr txBox="1"/>
          <p:nvPr/>
        </p:nvSpPr>
        <p:spPr>
          <a:xfrm>
            <a:off x="3250736" y="6156252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320A0B-00A6-4391-B425-88D12761A9F4}"/>
              </a:ext>
            </a:extLst>
          </p:cNvPr>
          <p:cNvSpPr txBox="1"/>
          <p:nvPr/>
        </p:nvSpPr>
        <p:spPr>
          <a:xfrm>
            <a:off x="4862819" y="6153112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58972A-4315-4CAD-80CF-C90DE7BE7CAC}"/>
              </a:ext>
            </a:extLst>
          </p:cNvPr>
          <p:cNvSpPr txBox="1"/>
          <p:nvPr/>
        </p:nvSpPr>
        <p:spPr>
          <a:xfrm>
            <a:off x="3343013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CD21FA-2FB3-42DE-B93C-AC10648083C7}"/>
              </a:ext>
            </a:extLst>
          </p:cNvPr>
          <p:cNvSpPr txBox="1"/>
          <p:nvPr/>
        </p:nvSpPr>
        <p:spPr>
          <a:xfrm>
            <a:off x="4955096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A8208-A88C-4823-9F78-3A5A47219D01}"/>
              </a:ext>
            </a:extLst>
          </p:cNvPr>
          <p:cNvSpPr txBox="1"/>
          <p:nvPr/>
        </p:nvSpPr>
        <p:spPr>
          <a:xfrm>
            <a:off x="6389614" y="4226946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8858A-9F5A-498C-BAE0-A90E60E2C7E6}"/>
              </a:ext>
            </a:extLst>
          </p:cNvPr>
          <p:cNvSpPr txBox="1"/>
          <p:nvPr/>
        </p:nvSpPr>
        <p:spPr>
          <a:xfrm>
            <a:off x="8001697" y="4223806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47803D-CCF8-47AC-BD10-E8A99EE6ECA7}"/>
              </a:ext>
            </a:extLst>
          </p:cNvPr>
          <p:cNvSpPr txBox="1"/>
          <p:nvPr/>
        </p:nvSpPr>
        <p:spPr>
          <a:xfrm>
            <a:off x="6322502" y="6133603"/>
            <a:ext cx="1437313" cy="366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8021D6-0DBA-449A-9E30-8AA6DD1F3F91}"/>
              </a:ext>
            </a:extLst>
          </p:cNvPr>
          <p:cNvSpPr txBox="1"/>
          <p:nvPr/>
        </p:nvSpPr>
        <p:spPr>
          <a:xfrm>
            <a:off x="7934585" y="6130463"/>
            <a:ext cx="1080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 클래스 가격</a:t>
            </a:r>
            <a:endParaRPr lang="en-US" altLang="ko-KR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정규 클래스 가격</a:t>
            </a:r>
          </a:p>
        </p:txBody>
      </p:sp>
    </p:spTree>
    <p:extLst>
      <p:ext uri="{BB962C8B-B14F-4D97-AF65-F5344CB8AC3E}">
        <p14:creationId xmlns:p14="http://schemas.microsoft.com/office/powerpoint/2010/main" val="6409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스토어 리스트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BACED0-E6FC-4FF7-A932-37028E8D13EF}"/>
              </a:ext>
            </a:extLst>
          </p:cNvPr>
          <p:cNvSpPr/>
          <p:nvPr/>
        </p:nvSpPr>
        <p:spPr>
          <a:xfrm>
            <a:off x="325774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24E563-93E8-44FA-90D6-C89C136846B9}"/>
              </a:ext>
            </a:extLst>
          </p:cNvPr>
          <p:cNvSpPr/>
          <p:nvPr/>
        </p:nvSpPr>
        <p:spPr>
          <a:xfrm>
            <a:off x="3343013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FA90AC-E58B-417B-9886-FECB6569AD2D}"/>
              </a:ext>
            </a:extLst>
          </p:cNvPr>
          <p:cNvSpPr/>
          <p:nvPr/>
        </p:nvSpPr>
        <p:spPr>
          <a:xfrm>
            <a:off x="308996" y="4572204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9C28B5-34AB-4958-8E5B-6E4CDEF19247}"/>
              </a:ext>
            </a:extLst>
          </p:cNvPr>
          <p:cNvSpPr/>
          <p:nvPr/>
        </p:nvSpPr>
        <p:spPr>
          <a:xfrm>
            <a:off x="3343013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A9EEE9-6AA2-4A66-B4DE-E6BC540C9522}"/>
              </a:ext>
            </a:extLst>
          </p:cNvPr>
          <p:cNvSpPr/>
          <p:nvPr/>
        </p:nvSpPr>
        <p:spPr>
          <a:xfrm>
            <a:off x="6322502" y="4580389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D22EE5-8D39-4DBE-8A4A-6BDEB83D53D6}"/>
              </a:ext>
            </a:extLst>
          </p:cNvPr>
          <p:cNvSpPr/>
          <p:nvPr/>
        </p:nvSpPr>
        <p:spPr>
          <a:xfrm>
            <a:off x="6322502" y="2670990"/>
            <a:ext cx="2709644" cy="153518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AE47D9-4A96-426C-A689-C2DFC02A8962}"/>
              </a:ext>
            </a:extLst>
          </p:cNvPr>
          <p:cNvSpPr/>
          <p:nvPr/>
        </p:nvSpPr>
        <p:spPr>
          <a:xfrm>
            <a:off x="1823206" y="2217985"/>
            <a:ext cx="5854118" cy="204627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상품 카테고리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9ABE5-1366-426D-ADE5-0FE318C38F27}"/>
              </a:ext>
            </a:extLst>
          </p:cNvPr>
          <p:cNvSpPr txBox="1"/>
          <p:nvPr/>
        </p:nvSpPr>
        <p:spPr>
          <a:xfrm>
            <a:off x="307597" y="420617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E55390-2322-4612-8278-35B4D5F6137A}"/>
              </a:ext>
            </a:extLst>
          </p:cNvPr>
          <p:cNvSpPr txBox="1"/>
          <p:nvPr/>
        </p:nvSpPr>
        <p:spPr>
          <a:xfrm>
            <a:off x="290819" y="6141444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88E1F4-D4E3-4BFF-A574-E7F49706B4DF}"/>
              </a:ext>
            </a:extLst>
          </p:cNvPr>
          <p:cNvSpPr txBox="1"/>
          <p:nvPr/>
        </p:nvSpPr>
        <p:spPr>
          <a:xfrm>
            <a:off x="3333924" y="4211057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52681E-385D-402E-8A5C-B64E7B35230F}"/>
              </a:ext>
            </a:extLst>
          </p:cNvPr>
          <p:cNvSpPr txBox="1"/>
          <p:nvPr/>
        </p:nvSpPr>
        <p:spPr>
          <a:xfrm>
            <a:off x="3324836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325415-E861-4E17-BF40-747AD6F65472}"/>
              </a:ext>
            </a:extLst>
          </p:cNvPr>
          <p:cNvSpPr txBox="1"/>
          <p:nvPr/>
        </p:nvSpPr>
        <p:spPr>
          <a:xfrm>
            <a:off x="6360251" y="4202872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AB05BF-63C3-46EF-8DBC-99731ECEE4BA}"/>
              </a:ext>
            </a:extLst>
          </p:cNvPr>
          <p:cNvSpPr txBox="1"/>
          <p:nvPr/>
        </p:nvSpPr>
        <p:spPr>
          <a:xfrm>
            <a:off x="6322502" y="6138770"/>
            <a:ext cx="272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상품 이름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		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12002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BAE3E4-4335-499B-BDF0-8B5BC8F6285D}"/>
              </a:ext>
            </a:extLst>
          </p:cNvPr>
          <p:cNvSpPr/>
          <p:nvPr/>
        </p:nvSpPr>
        <p:spPr>
          <a:xfrm>
            <a:off x="0" y="241183"/>
            <a:ext cx="12192000" cy="63756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513313-A1ED-4A08-9676-9885D86B2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" y="289421"/>
            <a:ext cx="542773" cy="5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48B248-D9B8-42F5-8F0A-0C57F9E8A9D8}"/>
              </a:ext>
            </a:extLst>
          </p:cNvPr>
          <p:cNvSpPr txBox="1"/>
          <p:nvPr/>
        </p:nvSpPr>
        <p:spPr>
          <a:xfrm>
            <a:off x="604007" y="268419"/>
            <a:ext cx="2533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66FF66"/>
                </a:solidFill>
                <a:latin typeface="Arial Rounded MT Bold" panose="020F0704030504030204" pitchFamily="34" charset="0"/>
              </a:rPr>
              <a:t>Wire Frame</a:t>
            </a:r>
            <a:endParaRPr lang="ko-KR" altLang="en-US" sz="3200" dirty="0">
              <a:solidFill>
                <a:srgbClr val="66FF6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DD15E406-86D5-43EE-8219-49B0E1FA0E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630" y="1510018"/>
            <a:ext cx="9040536" cy="505856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38A150B-1AD9-431B-9D06-C17150181DD0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353726" y="1510018"/>
            <a:ext cx="2709644" cy="505856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26034-308D-4366-944B-FFF27DEC5755}"/>
              </a:ext>
            </a:extLst>
          </p:cNvPr>
          <p:cNvSpPr txBox="1"/>
          <p:nvPr/>
        </p:nvSpPr>
        <p:spPr>
          <a:xfrm>
            <a:off x="61233" y="1032823"/>
            <a:ext cx="887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클래스 상세 페이지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D0658C-BC08-4026-908C-C962C844F4A0}"/>
              </a:ext>
            </a:extLst>
          </p:cNvPr>
          <p:cNvSpPr/>
          <p:nvPr/>
        </p:nvSpPr>
        <p:spPr>
          <a:xfrm>
            <a:off x="332619" y="1893814"/>
            <a:ext cx="4843387" cy="2678186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767C2E-B4DF-41B9-8FA8-2C41D9F98870}"/>
              </a:ext>
            </a:extLst>
          </p:cNvPr>
          <p:cNvSpPr/>
          <p:nvPr/>
        </p:nvSpPr>
        <p:spPr>
          <a:xfrm>
            <a:off x="5360566" y="1893814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BAADC5-A8B1-4DA2-A50A-350233564DEF}"/>
              </a:ext>
            </a:extLst>
          </p:cNvPr>
          <p:cNvSpPr/>
          <p:nvPr/>
        </p:nvSpPr>
        <p:spPr>
          <a:xfrm>
            <a:off x="5360566" y="2386883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가격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원데이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정규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DAD2CD8-E546-4349-ACBB-E16B5B510B13}"/>
              </a:ext>
            </a:extLst>
          </p:cNvPr>
          <p:cNvSpPr/>
          <p:nvPr/>
        </p:nvSpPr>
        <p:spPr>
          <a:xfrm>
            <a:off x="5379995" y="3329905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신청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C91EA0-8F3B-4561-919C-C3DE77BB6F87}"/>
              </a:ext>
            </a:extLst>
          </p:cNvPr>
          <p:cNvSpPr/>
          <p:nvPr/>
        </p:nvSpPr>
        <p:spPr>
          <a:xfrm>
            <a:off x="5360566" y="3842229"/>
            <a:ext cx="347304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관심 클래스 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1EA538-04CB-4BCB-90F4-640466AF7E1C}"/>
              </a:ext>
            </a:extLst>
          </p:cNvPr>
          <p:cNvSpPr/>
          <p:nvPr/>
        </p:nvSpPr>
        <p:spPr>
          <a:xfrm>
            <a:off x="332619" y="5177477"/>
            <a:ext cx="8520420" cy="139110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2C8AFF-EEC4-4DDE-9053-4CD39879A0CA}"/>
              </a:ext>
            </a:extLst>
          </p:cNvPr>
          <p:cNvSpPr/>
          <p:nvPr/>
        </p:nvSpPr>
        <p:spPr>
          <a:xfrm>
            <a:off x="332618" y="5177477"/>
            <a:ext cx="2933354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클래스 소개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04046B-93A4-4812-85FE-41FFF63569E4}"/>
              </a:ext>
            </a:extLst>
          </p:cNvPr>
          <p:cNvSpPr/>
          <p:nvPr/>
        </p:nvSpPr>
        <p:spPr>
          <a:xfrm>
            <a:off x="3265973" y="5177477"/>
            <a:ext cx="2830028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50000"/>
                  </a:schemeClr>
                </a:solidFill>
              </a:rPr>
              <a:t>후기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971685D-B58C-401F-81FD-C5597B07DA45}"/>
              </a:ext>
            </a:extLst>
          </p:cNvPr>
          <p:cNvSpPr/>
          <p:nvPr/>
        </p:nvSpPr>
        <p:spPr>
          <a:xfrm>
            <a:off x="6096000" y="5177477"/>
            <a:ext cx="2751391" cy="334512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배송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교환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환불 </a:t>
            </a:r>
          </a:p>
        </p:txBody>
      </p:sp>
    </p:spTree>
    <p:extLst>
      <p:ext uri="{BB962C8B-B14F-4D97-AF65-F5344CB8AC3E}">
        <p14:creationId xmlns:p14="http://schemas.microsoft.com/office/powerpoint/2010/main" val="15411548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Theme">
  <a:themeElements>
    <a:clrScheme name="사용자 지정 2">
      <a:dk1>
        <a:srgbClr val="FF9147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</TotalTime>
  <Words>213</Words>
  <Application>Microsoft Office PowerPoint</Application>
  <PresentationFormat>와이드스크린</PresentationFormat>
  <Paragraphs>119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Arial Rounded MT Bold</vt:lpstr>
      <vt:lpstr>Calibri</vt:lpstr>
      <vt:lpstr>Calibri Light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김찬준</dc:creator>
  <cp:lastModifiedBy>김찬준</cp:lastModifiedBy>
  <cp:revision>13</cp:revision>
  <dcterms:created xsi:type="dcterms:W3CDTF">2020-03-02T06:04:27Z</dcterms:created>
  <dcterms:modified xsi:type="dcterms:W3CDTF">2020-03-04T17:38:14Z</dcterms:modified>
</cp:coreProperties>
</file>