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마감 기간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총 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마감 기간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62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3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331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취소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9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6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6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803748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최근 로그인 날짜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r>
                        <a:rPr lang="en-US" altLang="ko-KR" sz="1600" baseline="0" dirty="0" smtClean="0">
                          <a:solidFill>
                            <a:schemeClr val="bg2"/>
                          </a:solidFill>
                        </a:rPr>
                        <a:t> 13:52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20-02-04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20-02-05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20-02-06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20-02-07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0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마감 기간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9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782</Words>
  <Application>Microsoft Office PowerPoint</Application>
  <PresentationFormat>와이드스크린</PresentationFormat>
  <Paragraphs>652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10</cp:revision>
  <dcterms:created xsi:type="dcterms:W3CDTF">2020-03-02T06:04:27Z</dcterms:created>
  <dcterms:modified xsi:type="dcterms:W3CDTF">2020-03-05T00:30:06Z</dcterms:modified>
</cp:coreProperties>
</file>