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91" r:id="rId10"/>
    <p:sldId id="266" r:id="rId11"/>
    <p:sldId id="267" r:id="rId12"/>
    <p:sldId id="268" r:id="rId13"/>
    <p:sldId id="26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08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2459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590805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803748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최근 로그인 날짜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r>
                        <a:rPr lang="en-US" altLang="ko-KR" sz="1600" baseline="0" dirty="0" smtClean="0">
                          <a:solidFill>
                            <a:schemeClr val="bg2"/>
                          </a:solidFill>
                        </a:rPr>
                        <a:t> 13:52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20-02-04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20-02-05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20-02-06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20-02-07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0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105214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4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5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:a16="http://schemas.microsoft.com/office/drawing/2014/main" xmlns="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취소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7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:a16="http://schemas.microsoft.com/office/drawing/2014/main" xmlns="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2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68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:a16="http://schemas.microsoft.com/office/drawing/2014/main" xmlns="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:a16="http://schemas.microsoft.com/office/drawing/2014/main" xmlns="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:a16="http://schemas.microsoft.com/office/drawing/2014/main" xmlns="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xmlns="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:a16="http://schemas.microsoft.com/office/drawing/2014/main" xmlns="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:a16="http://schemas.microsoft.com/office/drawing/2014/main" xmlns="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:a16="http://schemas.microsoft.com/office/drawing/2014/main" xmlns="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:a16="http://schemas.microsoft.com/office/drawing/2014/main" xmlns="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0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2060"/>
                </a:solidFill>
              </a:rPr>
              <a:t>메인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27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792</Words>
  <Application>Microsoft Office PowerPoint</Application>
  <PresentationFormat>사용자 지정</PresentationFormat>
  <Paragraphs>658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507-14</cp:lastModifiedBy>
  <cp:revision>13</cp:revision>
  <dcterms:created xsi:type="dcterms:W3CDTF">2020-03-02T06:04:27Z</dcterms:created>
  <dcterms:modified xsi:type="dcterms:W3CDTF">2020-03-05T06:15:18Z</dcterms:modified>
</cp:coreProperties>
</file>