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457" r:id="rId4"/>
    <p:sldId id="357" r:id="rId5"/>
    <p:sldId id="458" r:id="rId6"/>
    <p:sldId id="352" r:id="rId7"/>
    <p:sldId id="353" r:id="rId8"/>
    <p:sldId id="354" r:id="rId9"/>
    <p:sldId id="459" r:id="rId10"/>
    <p:sldId id="336" r:id="rId11"/>
    <p:sldId id="460" r:id="rId12"/>
    <p:sldId id="35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402" r:id="rId69"/>
    <p:sldId id="403" r:id="rId70"/>
    <p:sldId id="265" r:id="rId71"/>
    <p:sldId id="358" r:id="rId72"/>
    <p:sldId id="266" r:id="rId73"/>
    <p:sldId id="394" r:id="rId74"/>
    <p:sldId id="401" r:id="rId75"/>
    <p:sldId id="396" r:id="rId76"/>
    <p:sldId id="398" r:id="rId77"/>
    <p:sldId id="399" r:id="rId78"/>
    <p:sldId id="400" r:id="rId79"/>
    <p:sldId id="267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268" r:id="rId99"/>
    <p:sldId id="405" r:id="rId100"/>
    <p:sldId id="406" r:id="rId101"/>
    <p:sldId id="407" r:id="rId102"/>
    <p:sldId id="408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6" r:id="rId111"/>
    <p:sldId id="417" r:id="rId112"/>
    <p:sldId id="418" r:id="rId113"/>
    <p:sldId id="419" r:id="rId114"/>
    <p:sldId id="420" r:id="rId115"/>
    <p:sldId id="269" r:id="rId116"/>
    <p:sldId id="439" r:id="rId117"/>
    <p:sldId id="440" r:id="rId118"/>
    <p:sldId id="441" r:id="rId119"/>
    <p:sldId id="442" r:id="rId120"/>
    <p:sldId id="443" r:id="rId121"/>
    <p:sldId id="444" r:id="rId122"/>
    <p:sldId id="445" r:id="rId123"/>
    <p:sldId id="446" r:id="rId124"/>
    <p:sldId id="447" r:id="rId125"/>
    <p:sldId id="448" r:id="rId126"/>
    <p:sldId id="449" r:id="rId127"/>
    <p:sldId id="450" r:id="rId128"/>
    <p:sldId id="451" r:id="rId129"/>
    <p:sldId id="452" r:id="rId130"/>
    <p:sldId id="453" r:id="rId131"/>
    <p:sldId id="454" r:id="rId132"/>
    <p:sldId id="455" r:id="rId133"/>
    <p:sldId id="463" r:id="rId134"/>
    <p:sldId id="464" r:id="rId135"/>
    <p:sldId id="465" r:id="rId136"/>
    <p:sldId id="456" r:id="rId137"/>
    <p:sldId id="270" r:id="rId1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7"/>
    <a:srgbClr val="FF5050"/>
    <a:srgbClr val="66FF66"/>
    <a:srgbClr val="FF64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image" Target="../media/image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3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5.xml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4" Type="http://schemas.openxmlformats.org/officeDocument/2006/relationships/image" Target="../media/image1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Relationship Id="rId4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1.xml"/><Relationship Id="rId4" Type="http://schemas.openxmlformats.org/officeDocument/2006/relationships/image" Target="../media/image1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2.xml"/><Relationship Id="rId4" Type="http://schemas.openxmlformats.org/officeDocument/2006/relationships/image" Target="../media/image1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5.xml"/><Relationship Id="rId4" Type="http://schemas.openxmlformats.org/officeDocument/2006/relationships/image" Target="../media/image1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6.xml"/><Relationship Id="rId4" Type="http://schemas.openxmlformats.org/officeDocument/2006/relationships/image" Target="../media/image1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0.xml"/><Relationship Id="rId4" Type="http://schemas.openxmlformats.org/officeDocument/2006/relationships/image" Target="../media/image1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20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135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610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354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스토어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89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045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54926" y="1277007"/>
            <a:ext cx="9117874" cy="22071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&lt;Member&gt;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&gt;();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=1;cnt&lt;=16;cnt++){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memList.add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(new Member(cnt,"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himan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“+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춧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,＂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홍길똥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",""+(9800+cnt),"N"));}</a:t>
            </a: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session.setAttribute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>
              <a:defRPr/>
            </a:pP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response.sendRedirect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Admin_mem.jsp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");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484178"/>
            <a:ext cx="1084216" cy="98331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4753013"/>
            <a:ext cx="8252970" cy="17915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스토어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공지사항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문의에 대한 객체를 만들고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 데이터를 추가하여 기본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작성하여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저장한다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response.sendRedirect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데이터를 만든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 회원 관리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바로 이동한다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116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740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1557732"/>
            <a:ext cx="7149031" cy="1053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%&gt;/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main/Admin/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Admin_mem_detail.jsp</a:t>
            </a: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?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%&gt;"&gt;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수정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&lt;/a&gt;</a:t>
            </a: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5280454" y="2611395"/>
            <a:ext cx="148988" cy="42012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54926" y="4039298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의 함수를 통해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클릭시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memList.remove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(0);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객체를 지우려고 했지만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은 서버용 스크립트 언어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클라이언트 스크립트 언어로 서로 사용되는 방향이 다르다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!!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6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80" y="1135122"/>
            <a:ext cx="8278641" cy="5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91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2331308"/>
            <a:ext cx="9117874" cy="8037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fr-FR" altLang="ko-KR" sz="2000" kern="0" dirty="0">
                <a:solidFill>
                  <a:prstClr val="black"/>
                </a:solidFill>
                <a:latin typeface="맑은 고딕"/>
              </a:rPr>
              <a:t>ArrayList&lt;Course&gt; coList = (ArrayList&lt;Course&gt;)session.getAttribute("coList");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전송된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coList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객체를 가져와 사용한다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추후 실제 데이터를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coList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와 변경할 예정이다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77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48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013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854926" y="1557732"/>
            <a:ext cx="9117874" cy="15773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&lt;%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Paging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pg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Paging(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w_size,p_size,memList.size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(),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 != null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/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	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Integer.parseInt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"));}  %&gt;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%&gt;/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Admin_mem.jsp?i_page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 &gt;&lt;%=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%&gt;&lt;/a&gt;</a:t>
            </a: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페이징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작업을 통해 한 화면에 보여지는 글의 개수를 지정한다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쿼리 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스트링으로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값을 보내고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i_page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”)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값을 변경해 브라우저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원하는 페이지의 글이 나오도록 작성한다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607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987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9669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22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580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4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2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388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6454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3517323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42273"/>
              </p:ext>
            </p:extLst>
          </p:nvPr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/>
                <a:gridCol w="946904"/>
                <a:gridCol w="1201258"/>
                <a:gridCol w="4098845"/>
                <a:gridCol w="620015"/>
                <a:gridCol w="620015"/>
                <a:gridCol w="620015"/>
                <a:gridCol w="661877"/>
                <a:gridCol w="566630"/>
                <a:gridCol w="566630"/>
                <a:gridCol w="519696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97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0239"/>
              </p:ext>
            </p:extLst>
          </p:nvPr>
        </p:nvGraphicFramePr>
        <p:xfrm>
          <a:off x="620087" y="1103998"/>
          <a:ext cx="11250639" cy="5404448"/>
        </p:xfrm>
        <a:graphic>
          <a:graphicData uri="http://schemas.openxmlformats.org/drawingml/2006/table">
            <a:tbl>
              <a:tblPr/>
              <a:tblGrid>
                <a:gridCol w="778285"/>
                <a:gridCol w="926060"/>
                <a:gridCol w="1250790"/>
                <a:gridCol w="3756454"/>
                <a:gridCol w="631290"/>
                <a:gridCol w="631290"/>
                <a:gridCol w="631290"/>
                <a:gridCol w="989373"/>
                <a:gridCol w="514865"/>
                <a:gridCol w="514865"/>
                <a:gridCol w="626077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718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81574"/>
              </p:ext>
            </p:extLst>
          </p:nvPr>
        </p:nvGraphicFramePr>
        <p:xfrm>
          <a:off x="620087" y="1330501"/>
          <a:ext cx="10515601" cy="4022856"/>
        </p:xfrm>
        <a:graphic>
          <a:graphicData uri="http://schemas.openxmlformats.org/drawingml/2006/table">
            <a:tbl>
              <a:tblPr/>
              <a:tblGrid>
                <a:gridCol w="727437"/>
                <a:gridCol w="865558"/>
                <a:gridCol w="1230334"/>
                <a:gridCol w="3517557"/>
                <a:gridCol w="634314"/>
                <a:gridCol w="634314"/>
                <a:gridCol w="634314"/>
                <a:gridCol w="642551"/>
                <a:gridCol w="560943"/>
                <a:gridCol w="560943"/>
                <a:gridCol w="507336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2342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970709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752321"/>
            <a:ext cx="10160000" cy="1582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ERD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작성 및 최종검토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점심시간을 이용한 회의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수업 진행내용 반역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469" y="4432104"/>
            <a:ext cx="9840685" cy="166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최종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DB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작성 및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문 작성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계획에 따른 화면설계 작업 진행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및 수업진행 내용을 프로젝트에 반영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21334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4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62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9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7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997565"/>
            <a:ext cx="59508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</a:t>
            </a:r>
            <a:r>
              <a:rPr lang="ko-KR" altLang="en-US" sz="4000" dirty="0" smtClean="0"/>
              <a:t>설계서</a:t>
            </a:r>
            <a:endParaRPr lang="en-US" altLang="ko-KR" sz="4000" dirty="0" smtClean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 smtClean="0"/>
              <a:t>진행사항 및 계획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7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32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1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스토어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56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26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38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12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72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78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8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78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2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31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5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31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53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3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68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47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2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48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6697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44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13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05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01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75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19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62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91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481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1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34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9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024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29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0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8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866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>
                <a:solidFill>
                  <a:schemeClr val="bg2"/>
                </a:solidFill>
              </a:rPr>
              <a:t>회원 서비스</a:t>
            </a:r>
            <a:endParaRPr lang="en-US" altLang="ko-KR" sz="2400" dirty="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0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7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64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337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676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595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0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Use </a:t>
            </a:r>
            <a:r>
              <a:rPr lang="en-US" altLang="ko-KR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case  </a:t>
            </a:r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68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137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970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00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12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9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604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82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311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7192</Words>
  <Application>Microsoft Office PowerPoint</Application>
  <PresentationFormat>와이드스크린</PresentationFormat>
  <Paragraphs>3831</Paragraphs>
  <Slides>137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45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46</cp:revision>
  <dcterms:created xsi:type="dcterms:W3CDTF">2020-03-02T06:04:27Z</dcterms:created>
  <dcterms:modified xsi:type="dcterms:W3CDTF">2020-03-12T08:00:15Z</dcterms:modified>
</cp:coreProperties>
</file>