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5" r:id="rId4"/>
    <p:sldId id="263" r:id="rId5"/>
    <p:sldId id="261" r:id="rId6"/>
    <p:sldId id="262" r:id="rId7"/>
    <p:sldId id="293" r:id="rId8"/>
    <p:sldId id="294" r:id="rId9"/>
    <p:sldId id="265" r:id="rId10"/>
    <p:sldId id="313" r:id="rId11"/>
    <p:sldId id="266" r:id="rId12"/>
    <p:sldId id="314" r:id="rId13"/>
    <p:sldId id="315" r:id="rId14"/>
    <p:sldId id="316" r:id="rId15"/>
    <p:sldId id="317" r:id="rId16"/>
    <p:sldId id="318" r:id="rId17"/>
    <p:sldId id="319" r:id="rId18"/>
    <p:sldId id="267" r:id="rId19"/>
    <p:sldId id="268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269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27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3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hyperlink" Target="https://hobbyful.co.kr/term-privacy.html" TargetMode="External"/><Relationship Id="rId5" Type="http://schemas.openxmlformats.org/officeDocument/2006/relationships/hyperlink" Target="https://hobbyful.co.kr/term-provision.html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6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1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4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1620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57725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3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37745" y="3571819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69249" y="357181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5975" y="3127800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83649" y="4440174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237745" y="3928591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69249" y="39285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6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1697531"/>
            <a:ext cx="2709644" cy="159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9559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302699" y="231568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302700" y="291418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95973" y="23156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5973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16642" y="5640102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2"/>
                </a:solidFill>
              </a:rPr>
              <a:t>본인은 만 </a:t>
            </a:r>
            <a:r>
              <a:rPr lang="en-US" altLang="ko-KR" sz="1050">
                <a:solidFill>
                  <a:schemeClr val="bg2"/>
                </a:solidFill>
              </a:rPr>
              <a:t>14</a:t>
            </a:r>
            <a:r>
              <a:rPr lang="ko-KR" altLang="en-US" sz="1050">
                <a:solidFill>
                  <a:schemeClr val="bg2"/>
                </a:solidFill>
              </a:rPr>
              <a:t>세 이상이며</a:t>
            </a:r>
            <a:r>
              <a:rPr lang="en-US" altLang="ko-KR" sz="1050">
                <a:solidFill>
                  <a:schemeClr val="bg2"/>
                </a:solidFill>
              </a:rPr>
              <a:t>, </a:t>
            </a:r>
            <a:r>
              <a:rPr lang="ko-KR" altLang="en-US" sz="105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05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050">
                <a:solidFill>
                  <a:schemeClr val="bg2"/>
                </a:solidFill>
              </a:rPr>
              <a:t>, </a:t>
            </a:r>
            <a:r>
              <a:rPr lang="ko-KR" altLang="en-US" sz="105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05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>
                <a:solidFill>
                  <a:schemeClr val="bg2"/>
                </a:solidFill>
              </a:rPr>
              <a:t>.</a:t>
            </a:r>
            <a:endParaRPr lang="ko-KR" altLang="en-US" sz="1050">
              <a:solidFill>
                <a:schemeClr val="bg2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78939" y="619457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329186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3698342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4051980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445845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699" y="483614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02700" y="5242617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5973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95973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02700" y="2656430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1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6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6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2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07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6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69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5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</p:spTree>
    <p:extLst>
      <p:ext uri="{BB962C8B-B14F-4D97-AF65-F5344CB8AC3E}">
        <p14:creationId xmlns:p14="http://schemas.microsoft.com/office/powerpoint/2010/main" val="243932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가볍지만 같은 취향으로 모이는 관계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2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1731</Words>
  <Application>Microsoft Office PowerPoint</Application>
  <PresentationFormat>사용자 지정</PresentationFormat>
  <Paragraphs>980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507-14</cp:lastModifiedBy>
  <cp:revision>21</cp:revision>
  <dcterms:created xsi:type="dcterms:W3CDTF">2020-03-02T06:04:27Z</dcterms:created>
  <dcterms:modified xsi:type="dcterms:W3CDTF">2020-03-05T08:02:38Z</dcterms:modified>
</cp:coreProperties>
</file>