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71" r:id="rId9"/>
    <p:sldId id="272" r:id="rId10"/>
    <p:sldId id="281" r:id="rId11"/>
    <p:sldId id="273" r:id="rId12"/>
    <p:sldId id="283" r:id="rId13"/>
    <p:sldId id="276" r:id="rId14"/>
    <p:sldId id="284" r:id="rId15"/>
    <p:sldId id="277" r:id="rId16"/>
    <p:sldId id="285" r:id="rId17"/>
    <p:sldId id="265" r:id="rId18"/>
    <p:sldId id="266" r:id="rId19"/>
    <p:sldId id="267" r:id="rId20"/>
    <p:sldId id="268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>
      <p:ext uri="{19B8F6BF-5375-455C-9EA6-DF929625EA0E}">
        <p15:presenceInfo xmlns:p15="http://schemas.microsoft.com/office/powerpoint/2012/main" userId="S::201834036@student.tw.ac.kr::75a7d4cc-36c2-4a9a-9a1a-8e6a916be1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20-03-04 [Wed]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20-03-04 [Wed]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20-03-04 [Wed]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20-03-04 [Wed]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20-03-04 [Wed]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20-03-04 [Wed]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20-03-04 [Wed]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20-03-04 [Wed]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20-03-04 [Wed]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20-03-04 [Wed]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20-03-04 [Wed]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20-03-04 [Wed]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</a:rPr>
              <a:t>D</a:t>
            </a:r>
            <a:r>
              <a:rPr lang="en-US" altLang="ko-KR" sz="6000" dirty="0">
                <a:solidFill>
                  <a:srgbClr val="FF0000"/>
                </a:solidFill>
              </a:rPr>
              <a:t>I</a:t>
            </a:r>
            <a:r>
              <a:rPr lang="en-US" altLang="ko-KR" sz="6000" dirty="0">
                <a:solidFill>
                  <a:srgbClr val="FFFF00"/>
                </a:solidFill>
              </a:rPr>
              <a:t>Y</a:t>
            </a:r>
            <a:r>
              <a:rPr lang="en-US" altLang="ko-KR" sz="3600" dirty="0"/>
              <a:t>	</a:t>
            </a:r>
            <a:r>
              <a:rPr lang="en-US" altLang="ko-KR" sz="3600" dirty="0">
                <a:solidFill>
                  <a:srgbClr val="0070C0"/>
                </a:solidFill>
              </a:rPr>
              <a:t>C</a:t>
            </a:r>
            <a:r>
              <a:rPr lang="en-US" altLang="ko-KR" sz="3600" dirty="0">
                <a:solidFill>
                  <a:srgbClr val="00B050"/>
                </a:solidFill>
              </a:rPr>
              <a:t>l</a:t>
            </a:r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en-US" altLang="ko-KR" sz="3600" dirty="0">
                <a:solidFill>
                  <a:srgbClr val="00B0F0"/>
                </a:solidFill>
              </a:rPr>
              <a:t>s</a:t>
            </a:r>
            <a:r>
              <a:rPr lang="en-US" altLang="ko-KR" sz="3600" dirty="0">
                <a:solidFill>
                  <a:srgbClr val="FFFF00"/>
                </a:solidFill>
              </a:rPr>
              <a:t>s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</a:t>
            </a:r>
            <a:r>
              <a:rPr lang="ko-KR" altLang="en-US" dirty="0" smtClean="0">
                <a:solidFill>
                  <a:srgbClr val="002060"/>
                </a:solidFill>
              </a:rPr>
              <a:t>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2331"/>
              </p:ext>
            </p:extLst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673499"/>
              </p:ext>
            </p:extLst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마감 기간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946910"/>
              </p:ext>
            </p:extLst>
          </p:nvPr>
        </p:nvGraphicFramePr>
        <p:xfrm>
          <a:off x="2714816" y="2580702"/>
          <a:ext cx="6221970" cy="3807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총 인원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마감 기간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861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사진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96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</a:t>
            </a:r>
            <a:r>
              <a:rPr lang="ko-KR" altLang="en-US" dirty="0" smtClean="0">
                <a:solidFill>
                  <a:srgbClr val="002060"/>
                </a:solidFill>
              </a:rPr>
              <a:t>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587905"/>
              </p:ext>
            </p:extLst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949964"/>
              </p:ext>
            </p:extLst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8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85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</a:t>
            </a:r>
            <a:r>
              <a:rPr lang="ko-KR" altLang="en-US" dirty="0" smtClean="0">
                <a:solidFill>
                  <a:srgbClr val="002060"/>
                </a:solidFill>
              </a:rPr>
              <a:t>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587905"/>
              </p:ext>
            </p:extLst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949964"/>
              </p:ext>
            </p:extLst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781141"/>
              </p:ext>
            </p:extLst>
          </p:nvPr>
        </p:nvGraphicFramePr>
        <p:xfrm>
          <a:off x="2714816" y="2580702"/>
          <a:ext cx="6221970" cy="3331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정보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신청일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사진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승인  취소  닫기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910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</a:t>
            </a:r>
            <a:r>
              <a:rPr lang="ko-KR" altLang="en-US" dirty="0" smtClean="0">
                <a:solidFill>
                  <a:srgbClr val="002060"/>
                </a:solidFill>
              </a:rPr>
              <a:t>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642561"/>
              </p:ext>
            </p:extLst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33341"/>
              </p:ext>
            </p:extLst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</a:t>
            </a:r>
            <a:r>
              <a:rPr lang="ko-KR" altLang="en-US" dirty="0" smtClean="0">
                <a:solidFill>
                  <a:srgbClr val="002060"/>
                </a:solidFill>
              </a:rPr>
              <a:t>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642561"/>
              </p:ext>
            </p:extLst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33341"/>
              </p:ext>
            </p:extLst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655577"/>
              </p:ext>
            </p:extLst>
          </p:nvPr>
        </p:nvGraphicFramePr>
        <p:xfrm>
          <a:off x="2714816" y="2580702"/>
          <a:ext cx="6221970" cy="3895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421355"/>
                  </a:ext>
                </a:extLst>
              </a:tr>
              <a:tr h="151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중요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▣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76066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사진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16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</a:t>
            </a:r>
            <a:r>
              <a:rPr lang="ko-KR" altLang="en-US" dirty="0" smtClean="0">
                <a:solidFill>
                  <a:srgbClr val="002060"/>
                </a:solidFill>
              </a:rPr>
              <a:t>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257823"/>
              </p:ext>
            </p:extLst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349026"/>
              </p:ext>
            </p:extLst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8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59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</a:t>
            </a:r>
            <a:r>
              <a:rPr lang="ko-KR" altLang="en-US" dirty="0" smtClean="0">
                <a:solidFill>
                  <a:srgbClr val="002060"/>
                </a:solidFill>
              </a:rPr>
              <a:t>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257823"/>
              </p:ext>
            </p:extLst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349026"/>
              </p:ext>
            </p:extLst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641702"/>
              </p:ext>
            </p:extLst>
          </p:nvPr>
        </p:nvGraphicFramePr>
        <p:xfrm>
          <a:off x="2714816" y="2580702"/>
          <a:ext cx="6221970" cy="3807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20-03-04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094292"/>
                  </a:ext>
                </a:extLst>
              </a:tr>
              <a:tr h="88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693867"/>
                  </a:ext>
                </a:extLst>
              </a:tr>
              <a:tr h="101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961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서비스 이용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:a16="http://schemas.microsoft.com/office/drawing/2014/main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1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9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6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1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6409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</a:t>
            </a:r>
            <a:r>
              <a:rPr lang="ko-KR" altLang="en-US" dirty="0" smtClean="0">
                <a:solidFill>
                  <a:srgbClr val="002060"/>
                </a:solidFill>
              </a:rPr>
              <a:t>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501555"/>
              </p:ext>
            </p:extLst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회원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585347"/>
              </p:ext>
            </p:extLst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96">
                  <a:extLst>
                    <a:ext uri="{9D8B030D-6E8A-4147-A177-3AD203B41FA5}">
                      <a16:colId xmlns:a16="http://schemas.microsoft.com/office/drawing/2014/main" val="3881726845"/>
                    </a:ext>
                  </a:extLst>
                </a:gridCol>
                <a:gridCol w="826718">
                  <a:extLst>
                    <a:ext uri="{9D8B030D-6E8A-4147-A177-3AD203B41FA5}">
                      <a16:colId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val="3672169482"/>
                    </a:ext>
                  </a:extLst>
                </a:gridCol>
                <a:gridCol w="1590805">
                  <a:extLst>
                    <a:ext uri="{9D8B030D-6E8A-4147-A177-3AD203B41FA5}">
                      <a16:colId xmlns:a16="http://schemas.microsoft.com/office/drawing/2014/main" val="1805771746"/>
                    </a:ext>
                  </a:extLst>
                </a:gridCol>
                <a:gridCol w="1803748">
                  <a:extLst>
                    <a:ext uri="{9D8B030D-6E8A-4147-A177-3AD203B41FA5}">
                      <a16:colId xmlns:a16="http://schemas.microsoft.com/office/drawing/2014/main" val="1160751733"/>
                    </a:ext>
                  </a:extLst>
                </a:gridCol>
                <a:gridCol w="657081">
                  <a:extLst>
                    <a:ext uri="{9D8B030D-6E8A-4147-A177-3AD203B41FA5}">
                      <a16:colId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이름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연락처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최근 로그인 날짜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2"/>
                          </a:solidFill>
                        </a:rPr>
                        <a:t>himan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홍길동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010-0000-0000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r>
                        <a:rPr lang="en-US" altLang="ko-KR" sz="1600" baseline="0" dirty="0" smtClean="0">
                          <a:solidFill>
                            <a:schemeClr val="bg2"/>
                          </a:solidFill>
                        </a:rPr>
                        <a:t> 13:52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20-02-04 13:54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himan3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20-02-05 13:54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20-02-06 13:54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himan5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20-02-07 13:54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himan6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20-03-04 13:52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himan7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20-03-04 13:52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himan8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20-03-04 13:52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8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69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</a:t>
            </a:r>
            <a:r>
              <a:rPr lang="ko-KR" altLang="en-US" dirty="0" smtClean="0">
                <a:solidFill>
                  <a:srgbClr val="002060"/>
                </a:solidFill>
              </a:rPr>
              <a:t>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2331"/>
              </p:ext>
            </p:extLst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673499"/>
              </p:ext>
            </p:extLst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마감 기간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3491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782</Words>
  <Application>Microsoft Office PowerPoint</Application>
  <PresentationFormat>와이드스크린</PresentationFormat>
  <Paragraphs>652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Arial Rounded MT Bold</vt:lpstr>
      <vt:lpstr>맑은 고딕</vt:lpstr>
      <vt:lpstr>Arial</vt:lpstr>
      <vt:lpstr>Calibri</vt:lpstr>
      <vt:lpstr>Calibri Light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Windows 사용자</cp:lastModifiedBy>
  <cp:revision>18</cp:revision>
  <dcterms:created xsi:type="dcterms:W3CDTF">2020-03-02T06:04:27Z</dcterms:created>
  <dcterms:modified xsi:type="dcterms:W3CDTF">2020-03-04T05:46:41Z</dcterms:modified>
</cp:coreProperties>
</file>