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93" r:id="rId8"/>
    <p:sldId id="294" r:id="rId9"/>
    <p:sldId id="265" r:id="rId10"/>
    <p:sldId id="266" r:id="rId11"/>
    <p:sldId id="267" r:id="rId12"/>
    <p:sldId id="268" r:id="rId13"/>
    <p:sldId id="289" r:id="rId14"/>
    <p:sldId id="290" r:id="rId15"/>
    <p:sldId id="291" r:id="rId16"/>
    <p:sldId id="292" r:id="rId17"/>
    <p:sldId id="26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>
      <p:ext uri="{19B8F6BF-5375-455C-9EA6-DF929625EA0E}">
        <p15:presenceInfo xmlns:p15="http://schemas.microsoft.com/office/powerpoint/2012/main" userId="S::201834036@student.tw.ac.kr::75a7d4cc-36c2-4a9a-9a1a-8e6a916be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서비스 이용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02F772F-07B7-47FB-85D6-6DE017E6A36E}"/>
              </a:ext>
            </a:extLst>
          </p:cNvPr>
          <p:cNvSpPr txBox="1"/>
          <p:nvPr/>
        </p:nvSpPr>
        <p:spPr>
          <a:xfrm>
            <a:off x="1937857" y="420617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BD7261B-49E2-41E9-92EA-A2D6AC89CBD9}"/>
              </a:ext>
            </a:extLst>
          </p:cNvPr>
          <p:cNvSpPr txBox="1"/>
          <p:nvPr/>
        </p:nvSpPr>
        <p:spPr>
          <a:xfrm>
            <a:off x="325774" y="613800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CBA4D1C-8DE4-45B0-A8B3-A48B02E7D18C}"/>
              </a:ext>
            </a:extLst>
          </p:cNvPr>
          <p:cNvSpPr txBox="1"/>
          <p:nvPr/>
        </p:nvSpPr>
        <p:spPr>
          <a:xfrm>
            <a:off x="1937857" y="6134864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46BDE2F-41C0-4E66-936E-A8F8EF8A1690}"/>
              </a:ext>
            </a:extLst>
          </p:cNvPr>
          <p:cNvSpPr txBox="1"/>
          <p:nvPr/>
        </p:nvSpPr>
        <p:spPr>
          <a:xfrm>
            <a:off x="3250736" y="6156252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2320A0B-00A6-4391-B425-88D12761A9F4}"/>
              </a:ext>
            </a:extLst>
          </p:cNvPr>
          <p:cNvSpPr txBox="1"/>
          <p:nvPr/>
        </p:nvSpPr>
        <p:spPr>
          <a:xfrm>
            <a:off x="4862819" y="6153112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758972A-4315-4CAD-80CF-C90DE7BE7CAC}"/>
              </a:ext>
            </a:extLst>
          </p:cNvPr>
          <p:cNvSpPr txBox="1"/>
          <p:nvPr/>
        </p:nvSpPr>
        <p:spPr>
          <a:xfrm>
            <a:off x="3343013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0CD21FA-2FB3-42DE-B93C-AC10648083C7}"/>
              </a:ext>
            </a:extLst>
          </p:cNvPr>
          <p:cNvSpPr txBox="1"/>
          <p:nvPr/>
        </p:nvSpPr>
        <p:spPr>
          <a:xfrm>
            <a:off x="4955096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6389614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8001697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47803D-CCF8-47AC-BD10-E8A99EE6ECA7}"/>
              </a:ext>
            </a:extLst>
          </p:cNvPr>
          <p:cNvSpPr txBox="1"/>
          <p:nvPr/>
        </p:nvSpPr>
        <p:spPr>
          <a:xfrm>
            <a:off x="6322502" y="6133603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C8021D6-0DBA-449A-9E30-8AA6DD1F3F91}"/>
              </a:ext>
            </a:extLst>
          </p:cNvPr>
          <p:cNvSpPr txBox="1"/>
          <p:nvPr/>
        </p:nvSpPr>
        <p:spPr>
          <a:xfrm>
            <a:off x="7934585" y="613046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8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스토어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CE55390-2322-4612-8278-35B4D5F6137A}"/>
              </a:ext>
            </a:extLst>
          </p:cNvPr>
          <p:cNvSpPr txBox="1"/>
          <p:nvPr/>
        </p:nvSpPr>
        <p:spPr>
          <a:xfrm>
            <a:off x="290819" y="614144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488E1F4-D4E3-4BFF-A574-E7F49706B4DF}"/>
              </a:ext>
            </a:extLst>
          </p:cNvPr>
          <p:cNvSpPr txBox="1"/>
          <p:nvPr/>
        </p:nvSpPr>
        <p:spPr>
          <a:xfrm>
            <a:off x="3333924" y="4211057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A52681E-385D-402E-8A5C-B64E7B35230F}"/>
              </a:ext>
            </a:extLst>
          </p:cNvPr>
          <p:cNvSpPr txBox="1"/>
          <p:nvPr/>
        </p:nvSpPr>
        <p:spPr>
          <a:xfrm>
            <a:off x="3324836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6325415-E861-4E17-BF40-747AD6F65472}"/>
              </a:ext>
            </a:extLst>
          </p:cNvPr>
          <p:cNvSpPr txBox="1"/>
          <p:nvPr/>
        </p:nvSpPr>
        <p:spPr>
          <a:xfrm>
            <a:off x="6360251" y="4202872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4AB05BF-63C3-46EF-8DBC-99731ECEE4BA}"/>
              </a:ext>
            </a:extLst>
          </p:cNvPr>
          <p:cNvSpPr txBox="1"/>
          <p:nvPr/>
        </p:nvSpPr>
        <p:spPr>
          <a:xfrm>
            <a:off x="6322502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상품카테고리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437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관심 클래스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클래스 신청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관심 클래스 등록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클래스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90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상품이름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상품가격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 구매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장바구니 담기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상품 구매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장바구니 담기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상품소개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12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02459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회원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028614"/>
              </p:ext>
            </p:extLst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930177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464376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연락처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등급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홍길동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203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9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xmlns="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105214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사진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343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18409"/>
              </p:ext>
            </p:extLst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753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제품 정보 승인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43899"/>
              </p:ext>
            </p:extLst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사진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거절 사유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거절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777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779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580702"/>
          <a:ext cx="6221970" cy="3895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사진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621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682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답변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80702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804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1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 </a:t>
            </a:r>
            <a:r>
              <a:rPr lang="ko-KR" altLang="en-US" smtClean="0">
                <a:solidFill>
                  <a:srgbClr val="002060"/>
                </a:solidFill>
              </a:rPr>
              <a:t>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0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로그인 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                 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0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1129</Words>
  <Application>Microsoft Office PowerPoint</Application>
  <PresentationFormat>와이드스크린</PresentationFormat>
  <Paragraphs>779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507-15</cp:lastModifiedBy>
  <cp:revision>16</cp:revision>
  <dcterms:created xsi:type="dcterms:W3CDTF">2020-03-02T06:04:27Z</dcterms:created>
  <dcterms:modified xsi:type="dcterms:W3CDTF">2020-03-05T06:49:01Z</dcterms:modified>
</cp:coreProperties>
</file>