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5" r:id="rId8"/>
    <p:sldId id="266" r:id="rId9"/>
    <p:sldId id="267" r:id="rId10"/>
    <p:sldId id="268" r:id="rId11"/>
    <p:sldId id="277" r:id="rId12"/>
    <p:sldId id="278" r:id="rId13"/>
    <p:sldId id="279" r:id="rId14"/>
    <p:sldId id="280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6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0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9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8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228</Words>
  <Application>Microsoft Office PowerPoint</Application>
  <PresentationFormat>와이드스크린</PresentationFormat>
  <Paragraphs>123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14</cp:revision>
  <dcterms:created xsi:type="dcterms:W3CDTF">2020-03-02T06:04:27Z</dcterms:created>
  <dcterms:modified xsi:type="dcterms:W3CDTF">2020-03-05T06:18:32Z</dcterms:modified>
</cp:coreProperties>
</file>