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261" r:id="rId6"/>
    <p:sldId id="262" r:id="rId7"/>
    <p:sldId id="293" r:id="rId8"/>
    <p:sldId id="29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6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3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409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3899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1232</Words>
  <Application>Microsoft Office PowerPoint</Application>
  <PresentationFormat>와이드스크린</PresentationFormat>
  <Paragraphs>794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17</cp:revision>
  <dcterms:created xsi:type="dcterms:W3CDTF">2020-03-02T06:04:27Z</dcterms:created>
  <dcterms:modified xsi:type="dcterms:W3CDTF">2020-03-05T06:58:41Z</dcterms:modified>
</cp:coreProperties>
</file>