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81" r:id="rId8"/>
    <p:sldId id="282" r:id="rId9"/>
    <p:sldId id="265" r:id="rId10"/>
    <p:sldId id="266" r:id="rId11"/>
    <p:sldId id="267" r:id="rId12"/>
    <p:sldId id="268" r:id="rId13"/>
    <p:sldId id="277" r:id="rId14"/>
    <p:sldId id="278" r:id="rId15"/>
    <p:sldId id="279" r:id="rId16"/>
    <p:sldId id="280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>
      <p:ext uri="{19B8F6BF-5375-455C-9EA6-DF929625EA0E}">
        <p15:presenceInfo xmlns:p15="http://schemas.microsoft.com/office/powerpoint/2012/main" userId="S::201834036@student.tw.ac.kr::75a7d4cc-36c2-4a9a-9a1a-8e6a916be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6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상품카테고리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04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클래스 신청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관심 클래스 등록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296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상품 구매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장바구니 담기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상품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8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=""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로그인 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13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로그인 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                 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95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</TotalTime>
  <Words>407</Words>
  <Application>Microsoft Office PowerPoint</Application>
  <PresentationFormat>와이드스크린</PresentationFormat>
  <Paragraphs>191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507-15</cp:lastModifiedBy>
  <cp:revision>18</cp:revision>
  <dcterms:created xsi:type="dcterms:W3CDTF">2020-03-02T06:04:27Z</dcterms:created>
  <dcterms:modified xsi:type="dcterms:W3CDTF">2020-03-05T06:47:08Z</dcterms:modified>
</cp:coreProperties>
</file>