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5" r:id="rId4"/>
    <p:sldId id="263" r:id="rId5"/>
    <p:sldId id="261" r:id="rId6"/>
    <p:sldId id="262" r:id="rId7"/>
    <p:sldId id="293" r:id="rId8"/>
    <p:sldId id="294" r:id="rId9"/>
    <p:sldId id="265" r:id="rId10"/>
    <p:sldId id="266" r:id="rId11"/>
    <p:sldId id="267" r:id="rId12"/>
    <p:sldId id="268" r:id="rId13"/>
    <p:sldId id="289" r:id="rId14"/>
    <p:sldId id="290" r:id="rId15"/>
    <p:sldId id="291" r:id="rId16"/>
    <p:sldId id="292" r:id="rId17"/>
    <p:sldId id="26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8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3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90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12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02459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28614"/>
              </p:ext>
            </p:extLst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20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9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19624"/>
              </p:ext>
            </p:extLst>
          </p:nvPr>
        </p:nvGraphicFramePr>
        <p:xfrm>
          <a:off x="2714816" y="2532379"/>
          <a:ext cx="6221970" cy="380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4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01888"/>
              </p:ext>
            </p:extLst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53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88015"/>
              </p:ext>
            </p:extLst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77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7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64444"/>
              </p:ext>
            </p:extLst>
          </p:nvPr>
        </p:nvGraphicFramePr>
        <p:xfrm>
          <a:off x="2714816" y="2444757"/>
          <a:ext cx="6221970" cy="3895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21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82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17373"/>
              </p:ext>
            </p:extLst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04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가볍지만 같은 취향으로 모이는 관계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 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1230</Words>
  <Application>Microsoft Office PowerPoint</Application>
  <PresentationFormat>와이드스크린</PresentationFormat>
  <Paragraphs>793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18</cp:revision>
  <dcterms:created xsi:type="dcterms:W3CDTF">2020-03-02T06:04:27Z</dcterms:created>
  <dcterms:modified xsi:type="dcterms:W3CDTF">2020-03-05T07:15:46Z</dcterms:modified>
</cp:coreProperties>
</file>