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02459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28614"/>
              </p:ext>
            </p:extLst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0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9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105214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4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18409"/>
              </p:ext>
            </p:extLst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5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43899"/>
              </p:ext>
            </p:extLst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사진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777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7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95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21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68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</a:t>
            </a:r>
            <a:r>
              <a:rPr lang="ko-KR" altLang="en-US" dirty="0" smtClean="0">
                <a:solidFill>
                  <a:srgbClr val="002060"/>
                </a:solidFill>
              </a:rPr>
              <a:t>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804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803</Words>
  <Application>Microsoft Office PowerPoint</Application>
  <PresentationFormat>와이드스크린</PresentationFormat>
  <Paragraphs>655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507-12</cp:lastModifiedBy>
  <cp:revision>14</cp:revision>
  <dcterms:created xsi:type="dcterms:W3CDTF">2020-03-02T06:04:27Z</dcterms:created>
  <dcterms:modified xsi:type="dcterms:W3CDTF">2020-03-05T05:58:13Z</dcterms:modified>
</cp:coreProperties>
</file>