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89" r:id="rId12"/>
    <p:sldId id="290" r:id="rId13"/>
    <p:sldId id="291" r:id="rId14"/>
    <p:sldId id="292" r:id="rId15"/>
    <p:sldId id="26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5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0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409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3899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950</Words>
  <Application>Microsoft Office PowerPoint</Application>
  <PresentationFormat>와이드스크린</PresentationFormat>
  <Paragraphs>711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15</cp:revision>
  <dcterms:created xsi:type="dcterms:W3CDTF">2020-03-02T06:04:27Z</dcterms:created>
  <dcterms:modified xsi:type="dcterms:W3CDTF">2020-03-05T06:19:43Z</dcterms:modified>
</cp:coreProperties>
</file>