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7" r:id="rId3"/>
    <p:sldId id="295" r:id="rId4"/>
    <p:sldId id="263" r:id="rId5"/>
    <p:sldId id="336" r:id="rId6"/>
    <p:sldId id="262" r:id="rId7"/>
    <p:sldId id="293" r:id="rId8"/>
    <p:sldId id="294" r:id="rId9"/>
    <p:sldId id="265" r:id="rId10"/>
    <p:sldId id="313" r:id="rId11"/>
    <p:sldId id="266" r:id="rId12"/>
    <p:sldId id="314" r:id="rId13"/>
    <p:sldId id="315" r:id="rId14"/>
    <p:sldId id="316" r:id="rId15"/>
    <p:sldId id="317" r:id="rId16"/>
    <p:sldId id="318" r:id="rId17"/>
    <p:sldId id="319" r:id="rId18"/>
    <p:sldId id="267" r:id="rId19"/>
    <p:sldId id="320" r:id="rId20"/>
    <p:sldId id="321" r:id="rId21"/>
    <p:sldId id="322" r:id="rId22"/>
    <p:sldId id="323" r:id="rId23"/>
    <p:sldId id="324" r:id="rId24"/>
    <p:sldId id="325" r:id="rId25"/>
    <p:sldId id="326" r:id="rId26"/>
    <p:sldId id="327" r:id="rId27"/>
    <p:sldId id="328" r:id="rId28"/>
    <p:sldId id="329" r:id="rId29"/>
    <p:sldId id="330" r:id="rId30"/>
    <p:sldId id="331" r:id="rId31"/>
    <p:sldId id="332" r:id="rId32"/>
    <p:sldId id="333" r:id="rId33"/>
    <p:sldId id="334" r:id="rId34"/>
    <p:sldId id="335" r:id="rId35"/>
    <p:sldId id="268" r:id="rId36"/>
    <p:sldId id="296" r:id="rId37"/>
    <p:sldId id="297" r:id="rId38"/>
    <p:sldId id="298" r:id="rId39"/>
    <p:sldId id="299" r:id="rId40"/>
    <p:sldId id="300" r:id="rId41"/>
    <p:sldId id="301" r:id="rId42"/>
    <p:sldId id="302" r:id="rId43"/>
    <p:sldId id="303" r:id="rId44"/>
    <p:sldId id="269" r:id="rId45"/>
    <p:sldId id="304" r:id="rId46"/>
    <p:sldId id="305" r:id="rId47"/>
    <p:sldId id="306" r:id="rId48"/>
    <p:sldId id="307" r:id="rId49"/>
    <p:sldId id="308" r:id="rId50"/>
    <p:sldId id="309" r:id="rId51"/>
    <p:sldId id="310" r:id="rId52"/>
    <p:sldId id="311" r:id="rId53"/>
    <p:sldId id="312" r:id="rId54"/>
    <p:sldId id="270" r:id="rId5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찬준" initials="김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  <a:srgbClr val="66FF66"/>
    <a:srgbClr val="FF6493"/>
    <a:srgbClr val="FF9147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-372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647-A8ED-4AB1-9F7A-7C4A559E292C}" type="datetimeFigureOut">
              <a:rPr lang="ko-KR" altLang="en-US" smtClean="0"/>
              <a:t>2020-03-05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0162-B46B-413C-851A-44FCDB1B5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5506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647-A8ED-4AB1-9F7A-7C4A559E292C}" type="datetimeFigureOut">
              <a:rPr lang="ko-KR" altLang="en-US" smtClean="0"/>
              <a:t>2020-03-05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0162-B46B-413C-851A-44FCDB1B5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3002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647-A8ED-4AB1-9F7A-7C4A559E292C}" type="datetimeFigureOut">
              <a:rPr lang="ko-KR" altLang="en-US" smtClean="0"/>
              <a:t>2020-03-05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0162-B46B-413C-851A-44FCDB1B5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53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647-A8ED-4AB1-9F7A-7C4A559E292C}" type="datetimeFigureOut">
              <a:rPr lang="ko-KR" altLang="en-US" smtClean="0"/>
              <a:t>2020-03-05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0162-B46B-413C-851A-44FCDB1B5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8662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647-A8ED-4AB1-9F7A-7C4A559E292C}" type="datetimeFigureOut">
              <a:rPr lang="ko-KR" altLang="en-US" smtClean="0"/>
              <a:t>2020-03-05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0162-B46B-413C-851A-44FCDB1B5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6298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647-A8ED-4AB1-9F7A-7C4A559E292C}" type="datetimeFigureOut">
              <a:rPr lang="ko-KR" altLang="en-US" smtClean="0"/>
              <a:t>2020-03-05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0162-B46B-413C-851A-44FCDB1B5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1325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647-A8ED-4AB1-9F7A-7C4A559E292C}" type="datetimeFigureOut">
              <a:rPr lang="ko-KR" altLang="en-US" smtClean="0"/>
              <a:t>2020-03-05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0162-B46B-413C-851A-44FCDB1B5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9875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647-A8ED-4AB1-9F7A-7C4A559E292C}" type="datetimeFigureOut">
              <a:rPr lang="ko-KR" altLang="en-US" smtClean="0"/>
              <a:t>2020-03-05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0162-B46B-413C-851A-44FCDB1B5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4176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647-A8ED-4AB1-9F7A-7C4A559E292C}" type="datetimeFigureOut">
              <a:rPr lang="ko-KR" altLang="en-US" smtClean="0"/>
              <a:t>2020-03-05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0162-B46B-413C-851A-44FCDB1B5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7378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647-A8ED-4AB1-9F7A-7C4A559E292C}" type="datetimeFigureOut">
              <a:rPr lang="ko-KR" altLang="en-US" smtClean="0"/>
              <a:t>2020-03-05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0162-B46B-413C-851A-44FCDB1B5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947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647-A8ED-4AB1-9F7A-7C4A559E292C}" type="datetimeFigureOut">
              <a:rPr lang="ko-KR" altLang="en-US" smtClean="0"/>
              <a:t>2020-03-05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0162-B46B-413C-851A-44FCDB1B5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7417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E8B647-A8ED-4AB1-9F7A-7C4A559E292C}" type="datetimeFigureOut">
              <a:rPr lang="ko-KR" altLang="en-US" smtClean="0"/>
              <a:t>2020-03-05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B90162-B46B-413C-851A-44FCDB1B5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13903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hyperlink" Target="https://hobbyful.co.kr/term-privacy.html" TargetMode="External"/><Relationship Id="rId5" Type="http://schemas.openxmlformats.org/officeDocument/2006/relationships/hyperlink" Target="https://hobbyful.co.kr/term-provision.html" TargetMode="External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4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4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4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4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4" Type="http://schemas.openxmlformats.org/officeDocument/2006/relationships/image" Target="../media/image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4" Type="http://schemas.openxmlformats.org/officeDocument/2006/relationships/image" Target="../media/image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4" Type="http://schemas.openxmlformats.org/officeDocument/2006/relationships/image" Target="../media/image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4" Type="http://schemas.openxmlformats.org/officeDocument/2006/relationships/image" Target="../media/image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4" Type="http://schemas.openxmlformats.org/officeDocument/2006/relationships/image" Target="../media/image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46.xml"/><Relationship Id="rId1" Type="http://schemas.openxmlformats.org/officeDocument/2006/relationships/tags" Target="../tags/tag45.xml"/><Relationship Id="rId4" Type="http://schemas.openxmlformats.org/officeDocument/2006/relationships/image" Target="../media/image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48.xml"/><Relationship Id="rId1" Type="http://schemas.openxmlformats.org/officeDocument/2006/relationships/tags" Target="../tags/tag47.xml"/><Relationship Id="rId4" Type="http://schemas.openxmlformats.org/officeDocument/2006/relationships/image" Target="../media/image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4" Type="http://schemas.openxmlformats.org/officeDocument/2006/relationships/image" Target="../media/image6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52.xml"/><Relationship Id="rId1" Type="http://schemas.openxmlformats.org/officeDocument/2006/relationships/tags" Target="../tags/tag5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tags" Target="../tags/tag55.xml"/><Relationship Id="rId2" Type="http://schemas.openxmlformats.org/officeDocument/2006/relationships/tags" Target="../tags/tag54.xml"/><Relationship Id="rId1" Type="http://schemas.openxmlformats.org/officeDocument/2006/relationships/tags" Target="../tags/tag5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tags" Target="../tags/tag58.xml"/><Relationship Id="rId2" Type="http://schemas.openxmlformats.org/officeDocument/2006/relationships/tags" Target="../tags/tag57.xml"/><Relationship Id="rId1" Type="http://schemas.openxmlformats.org/officeDocument/2006/relationships/tags" Target="../tags/tag5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" Type="http://schemas.openxmlformats.org/officeDocument/2006/relationships/tags" Target="../tags/tag6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tags" Target="../tags/tag67.xml"/><Relationship Id="rId2" Type="http://schemas.openxmlformats.org/officeDocument/2006/relationships/tags" Target="../tags/tag66.xml"/><Relationship Id="rId1" Type="http://schemas.openxmlformats.org/officeDocument/2006/relationships/tags" Target="../tags/tag6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tags" Target="../tags/tag70.xml"/><Relationship Id="rId2" Type="http://schemas.openxmlformats.org/officeDocument/2006/relationships/tags" Target="../tags/tag69.xml"/><Relationship Id="rId1" Type="http://schemas.openxmlformats.org/officeDocument/2006/relationships/tags" Target="../tags/tag68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tags" Target="../tags/tag73.xml"/><Relationship Id="rId2" Type="http://schemas.openxmlformats.org/officeDocument/2006/relationships/tags" Target="../tags/tag72.xml"/><Relationship Id="rId1" Type="http://schemas.openxmlformats.org/officeDocument/2006/relationships/tags" Target="../tags/tag7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75.xml"/><Relationship Id="rId1" Type="http://schemas.openxmlformats.org/officeDocument/2006/relationships/tags" Target="../tags/tag74.xml"/><Relationship Id="rId5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77.xml"/><Relationship Id="rId1" Type="http://schemas.openxmlformats.org/officeDocument/2006/relationships/tags" Target="../tags/tag76.xml"/><Relationship Id="rId5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79.xml"/><Relationship Id="rId1" Type="http://schemas.openxmlformats.org/officeDocument/2006/relationships/tags" Target="../tags/tag78.xml"/><Relationship Id="rId5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1.xml"/><Relationship Id="rId1" Type="http://schemas.openxmlformats.org/officeDocument/2006/relationships/tags" Target="../tags/tag80.xml"/><Relationship Id="rId5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3.xml"/><Relationship Id="rId1" Type="http://schemas.openxmlformats.org/officeDocument/2006/relationships/tags" Target="../tags/tag82.xml"/><Relationship Id="rId5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5.xml"/><Relationship Id="rId1" Type="http://schemas.openxmlformats.org/officeDocument/2006/relationships/tags" Target="../tags/tag84.xml"/><Relationship Id="rId5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7.xml"/><Relationship Id="rId1" Type="http://schemas.openxmlformats.org/officeDocument/2006/relationships/tags" Target="../tags/tag86.xml"/><Relationship Id="rId5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9.xml"/><Relationship Id="rId1" Type="http://schemas.openxmlformats.org/officeDocument/2006/relationships/tags" Target="../tags/tag88.xml"/><Relationship Id="rId5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91.xml"/><Relationship Id="rId1" Type="http://schemas.openxmlformats.org/officeDocument/2006/relationships/tags" Target="../tags/tag90.xml"/><Relationship Id="rId5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시계이(가) 표시된 사진&#10;&#10;자동 생성된 설명">
            <a:extLst>
              <a:ext uri="{FF2B5EF4-FFF2-40B4-BE49-F238E27FC236}">
                <a16:creationId xmlns="" xmlns:a16="http://schemas.microsoft.com/office/drawing/2014/main" id="{C67EA6F6-2CB5-46DF-A887-646FA81CE18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331" y="2881076"/>
            <a:ext cx="1095847" cy="1095847"/>
          </a:xfrm>
          <a:prstGeom prst="rect">
            <a:avLst/>
          </a:prstGeom>
        </p:spPr>
      </p:pic>
      <p:cxnSp>
        <p:nvCxnSpPr>
          <p:cNvPr id="8" name="직선 연결선 7">
            <a:extLst>
              <a:ext uri="{FF2B5EF4-FFF2-40B4-BE49-F238E27FC236}">
                <a16:creationId xmlns="" xmlns:a16="http://schemas.microsoft.com/office/drawing/2014/main" id="{3D2CC4C7-601C-4E2A-BF3A-B7083841F2EA}"/>
              </a:ext>
            </a:extLst>
          </p:cNvPr>
          <p:cNvCxnSpPr/>
          <p:nvPr/>
        </p:nvCxnSpPr>
        <p:spPr>
          <a:xfrm>
            <a:off x="3965510" y="3741576"/>
            <a:ext cx="5159829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465D3EE4-BA9C-4180-9A43-AB8979E43ECF}"/>
              </a:ext>
            </a:extLst>
          </p:cNvPr>
          <p:cNvSpPr txBox="1"/>
          <p:nvPr/>
        </p:nvSpPr>
        <p:spPr>
          <a:xfrm>
            <a:off x="4619315" y="3807646"/>
            <a:ext cx="33890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3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조 김형준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전현규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최민기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한송우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F4775EAB-271E-4972-BFE6-57F9A3E2009D}"/>
              </a:ext>
            </a:extLst>
          </p:cNvPr>
          <p:cNvSpPr txBox="1"/>
          <p:nvPr/>
        </p:nvSpPr>
        <p:spPr>
          <a:xfrm>
            <a:off x="5075853" y="2791983"/>
            <a:ext cx="45813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rgbClr val="0070C0"/>
                </a:solidFill>
              </a:rPr>
              <a:t>D</a:t>
            </a:r>
            <a:r>
              <a:rPr lang="en-US" altLang="ko-KR" sz="6000" dirty="0">
                <a:solidFill>
                  <a:srgbClr val="FF0000"/>
                </a:solidFill>
              </a:rPr>
              <a:t>I</a:t>
            </a:r>
            <a:r>
              <a:rPr lang="en-US" altLang="ko-KR" sz="6000" dirty="0">
                <a:solidFill>
                  <a:srgbClr val="FFFF00"/>
                </a:solidFill>
              </a:rPr>
              <a:t>Y</a:t>
            </a:r>
            <a:r>
              <a:rPr lang="en-US" altLang="ko-KR" sz="3600" dirty="0"/>
              <a:t>	</a:t>
            </a:r>
            <a:r>
              <a:rPr lang="en-US" altLang="ko-KR" sz="3600" dirty="0">
                <a:solidFill>
                  <a:srgbClr val="0070C0"/>
                </a:solidFill>
              </a:rPr>
              <a:t>C</a:t>
            </a:r>
            <a:r>
              <a:rPr lang="en-US" altLang="ko-KR" sz="3600" dirty="0">
                <a:solidFill>
                  <a:srgbClr val="00B050"/>
                </a:solidFill>
              </a:rPr>
              <a:t>l</a:t>
            </a:r>
            <a:r>
              <a:rPr lang="en-US" altLang="ko-KR" sz="3600" dirty="0">
                <a:solidFill>
                  <a:srgbClr val="FF0000"/>
                </a:solidFill>
              </a:rPr>
              <a:t>a</a:t>
            </a:r>
            <a:r>
              <a:rPr lang="en-US" altLang="ko-KR" sz="3600" dirty="0">
                <a:solidFill>
                  <a:srgbClr val="00B0F0"/>
                </a:solidFill>
              </a:rPr>
              <a:t>s</a:t>
            </a:r>
            <a:r>
              <a:rPr lang="en-US" altLang="ko-KR" sz="3600" dirty="0">
                <a:solidFill>
                  <a:srgbClr val="FFFF00"/>
                </a:solidFill>
              </a:rPr>
              <a:t>s</a:t>
            </a:r>
            <a:endParaRPr lang="ko-KR" altLang="en-US" sz="36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6514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rgbClr val="002060"/>
                </a:solidFill>
              </a:rPr>
              <a:t>메인 페이지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28630" y="2164671"/>
            <a:ext cx="9040536" cy="2198608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smtClean="0">
                <a:solidFill>
                  <a:schemeClr val="tx2">
                    <a:lumMod val="10000"/>
                  </a:schemeClr>
                </a:solidFill>
              </a:rPr>
              <a:t>타이틀 이미지</a:t>
            </a:r>
            <a:endParaRPr lang="ko-KR" altLang="en-US" sz="32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28630" y="4363279"/>
            <a:ext cx="9040536" cy="1099304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smtClean="0">
                <a:solidFill>
                  <a:schemeClr val="tx2">
                    <a:lumMod val="10000"/>
                  </a:schemeClr>
                </a:solidFill>
              </a:rPr>
              <a:t>클래스 목록</a:t>
            </a:r>
            <a:endParaRPr lang="ko-KR" altLang="en-US" sz="28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28630" y="5469275"/>
            <a:ext cx="9040536" cy="1099304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smtClean="0">
                <a:solidFill>
                  <a:schemeClr val="tx2">
                    <a:lumMod val="10000"/>
                  </a:schemeClr>
                </a:solidFill>
              </a:rPr>
              <a:t>판매상품 </a:t>
            </a:r>
            <a:r>
              <a:rPr lang="ko-KR" altLang="en-US" sz="2800">
                <a:solidFill>
                  <a:schemeClr val="tx2">
                    <a:lumMod val="10000"/>
                  </a:schemeClr>
                </a:solidFill>
              </a:rPr>
              <a:t>목록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9353726" y="2164671"/>
            <a:ext cx="2709644" cy="2198608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smtClean="0">
                <a:solidFill>
                  <a:schemeClr val="tx2">
                    <a:lumMod val="10000"/>
                  </a:schemeClr>
                </a:solidFill>
              </a:rPr>
              <a:t>타이틀 이미지</a:t>
            </a:r>
            <a:endParaRPr lang="ko-KR" altLang="en-US" sz="32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9353726" y="4363279"/>
            <a:ext cx="2709644" cy="1099304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smtClean="0">
                <a:solidFill>
                  <a:schemeClr val="tx2">
                    <a:lumMod val="10000"/>
                  </a:schemeClr>
                </a:solidFill>
              </a:rPr>
              <a:t>클래스 목록</a:t>
            </a:r>
            <a:endParaRPr lang="ko-KR" altLang="en-US" sz="28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9353726" y="5469275"/>
            <a:ext cx="2709644" cy="1099304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smtClean="0">
                <a:solidFill>
                  <a:schemeClr val="tx2">
                    <a:lumMod val="10000"/>
                  </a:schemeClr>
                </a:solidFill>
              </a:rPr>
              <a:t>판매상품 </a:t>
            </a:r>
            <a:r>
              <a:rPr lang="ko-KR" altLang="en-US" sz="2800">
                <a:solidFill>
                  <a:schemeClr val="tx2">
                    <a:lumMod val="10000"/>
                  </a:schemeClr>
                </a:solidFill>
              </a:rPr>
              <a:t>목록</a:t>
            </a:r>
          </a:p>
        </p:txBody>
      </p:sp>
      <p:cxnSp>
        <p:nvCxnSpPr>
          <p:cNvPr id="29" name="직선 연결선 28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837405" y="1510018"/>
            <a:ext cx="23317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로그인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회원가입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31" name="직선 연결선 30"/>
          <p:cNvCxnSpPr/>
          <p:nvPr/>
        </p:nvCxnSpPr>
        <p:spPr>
          <a:xfrm flipV="1">
            <a:off x="9353726" y="1713470"/>
            <a:ext cx="2709644" cy="1199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9731609" y="1510018"/>
            <a:ext cx="23317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로그인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회원가입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pic>
        <p:nvPicPr>
          <p:cNvPr id="34" name="그림 33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718" y="1824576"/>
            <a:ext cx="300023" cy="300023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1937857" y="1795338"/>
            <a:ext cx="5739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		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취미클래스 </a:t>
            </a:r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			DIY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스토어 </a:t>
            </a:r>
            <a:endParaRPr lang="ko-KR" altLang="en-US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9167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419" y="1602710"/>
            <a:ext cx="777666" cy="777666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="" xmlns:a16="http://schemas.microsoft.com/office/drawing/2014/main" id="{E16921C9-3597-454A-8E86-CBCC429D4C84}"/>
              </a:ext>
            </a:extLst>
          </p:cNvPr>
          <p:cNvCxnSpPr>
            <a:cxnSpLocks/>
          </p:cNvCxnSpPr>
          <p:nvPr/>
        </p:nvCxnSpPr>
        <p:spPr>
          <a:xfrm>
            <a:off x="2223085" y="2156193"/>
            <a:ext cx="801148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40F573A5-A76C-43F4-813E-C144D7A50B6D}"/>
              </a:ext>
            </a:extLst>
          </p:cNvPr>
          <p:cNvSpPr txBox="1"/>
          <p:nvPr/>
        </p:nvSpPr>
        <p:spPr>
          <a:xfrm>
            <a:off x="2223085" y="1605387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C0A9A55E-9736-44E7-9A43-A56253B2960D}"/>
              </a:ext>
            </a:extLst>
          </p:cNvPr>
          <p:cNvSpPr txBox="1"/>
          <p:nvPr/>
        </p:nvSpPr>
        <p:spPr>
          <a:xfrm>
            <a:off x="6317193" y="2380376"/>
            <a:ext cx="415255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ko-KR" altLang="en-US" sz="2400" dirty="0"/>
              <a:t>메인 페이지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>
                <a:solidFill>
                  <a:schemeClr val="bg2">
                    <a:lumMod val="50000"/>
                  </a:schemeClr>
                </a:solidFill>
              </a:rPr>
              <a:t>회원등록</a:t>
            </a:r>
            <a:endParaRPr lang="en-US" altLang="ko-KR" sz="2400" dirty="0">
              <a:solidFill>
                <a:schemeClr val="bg2">
                  <a:lumMod val="50000"/>
                </a:schemeClr>
              </a:solidFill>
            </a:endParaRPr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/>
              <a:t>마이페이지</a:t>
            </a:r>
            <a:endParaRPr lang="en-US" altLang="ko-KR" sz="240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/>
              <a:t>회원 서비스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/>
              <a:t>관리자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3600" dirty="0"/>
          </a:p>
          <a:p>
            <a:pPr marL="742950" indent="-742950">
              <a:buAutoNum type="arabicPeriod"/>
            </a:pP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9003624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E38A150B-1AD9-431B-9D06-C17150181DD0}"/>
              </a:ext>
            </a:extLst>
          </p:cNvPr>
          <p:cNvSpPr>
            <a:spLocks/>
          </p:cNvSpPr>
          <p:nvPr>
            <p:custDataLst>
              <p:tags r:id="rId1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rgbClr val="002060"/>
                </a:solidFill>
              </a:rPr>
              <a:t>로그인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28630" y="2164671"/>
            <a:ext cx="9040536" cy="2198608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smtClean="0">
                <a:solidFill>
                  <a:schemeClr val="tx2">
                    <a:lumMod val="10000"/>
                  </a:schemeClr>
                </a:solidFill>
              </a:rPr>
              <a:t>타이틀 이미지</a:t>
            </a:r>
            <a:endParaRPr lang="ko-KR" altLang="en-US" sz="32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28630" y="4363279"/>
            <a:ext cx="9040536" cy="1099304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smtClean="0">
                <a:solidFill>
                  <a:schemeClr val="tx2">
                    <a:lumMod val="10000"/>
                  </a:schemeClr>
                </a:solidFill>
              </a:rPr>
              <a:t>클래스 목록</a:t>
            </a:r>
            <a:endParaRPr lang="ko-KR" altLang="en-US" sz="28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28630" y="5469275"/>
            <a:ext cx="9040536" cy="1099304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smtClean="0">
                <a:solidFill>
                  <a:schemeClr val="tx2">
                    <a:lumMod val="10000"/>
                  </a:schemeClr>
                </a:solidFill>
              </a:rPr>
              <a:t>판매상품 </a:t>
            </a:r>
            <a:r>
              <a:rPr lang="ko-KR" altLang="en-US" sz="2800">
                <a:solidFill>
                  <a:schemeClr val="tx2">
                    <a:lumMod val="10000"/>
                  </a:schemeClr>
                </a:solidFill>
              </a:rPr>
              <a:t>목록</a:t>
            </a:r>
          </a:p>
        </p:txBody>
      </p:sp>
      <p:cxnSp>
        <p:nvCxnSpPr>
          <p:cNvPr id="29" name="직선 연결선 28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837405" y="1510018"/>
            <a:ext cx="23317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로그인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회원가입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31" name="직선 연결선 30"/>
          <p:cNvCxnSpPr/>
          <p:nvPr/>
        </p:nvCxnSpPr>
        <p:spPr>
          <a:xfrm flipV="1">
            <a:off x="9353726" y="1713470"/>
            <a:ext cx="2709644" cy="1199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9731609" y="1510018"/>
            <a:ext cx="23317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로그인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회원가입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DD15E406-86D5-43EE-8219-49B0E1FA0E30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solidFill>
            <a:schemeClr val="accent3">
              <a:lumMod val="75000"/>
              <a:alpha val="7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309730" y="2164671"/>
            <a:ext cx="2786270" cy="3132886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806687" y="2494722"/>
            <a:ext cx="1789043" cy="5367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2">
                    <a:lumMod val="10000"/>
                  </a:schemeClr>
                </a:solidFill>
              </a:rPr>
              <a:t>DIY Class</a:t>
            </a:r>
            <a:endParaRPr lang="ko-KR" altLang="en-US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066760" y="3294820"/>
            <a:ext cx="1789043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4066761" y="3701296"/>
            <a:ext cx="1789043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438939" y="3294820"/>
            <a:ext cx="4770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>
                <a:solidFill>
                  <a:schemeClr val="tx2">
                    <a:lumMod val="10000"/>
                  </a:schemeClr>
                </a:solidFill>
              </a:rPr>
              <a:t>ID</a:t>
            </a:r>
            <a:endParaRPr lang="ko-KR" altLang="en-US" sz="12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438939" y="3687034"/>
            <a:ext cx="4770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>
                <a:solidFill>
                  <a:schemeClr val="tx2">
                    <a:lumMod val="10000"/>
                  </a:schemeClr>
                </a:solidFill>
              </a:rPr>
              <a:t>PW</a:t>
            </a:r>
            <a:endParaRPr lang="ko-KR" altLang="en-US" sz="12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589681" y="4086280"/>
            <a:ext cx="2165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>
                <a:solidFill>
                  <a:schemeClr val="tx2">
                    <a:lumMod val="10000"/>
                  </a:schemeClr>
                </a:solidFill>
              </a:rPr>
              <a:t>로그인정보를 분실하셨나요</a:t>
            </a:r>
            <a:r>
              <a:rPr lang="en-US" altLang="ko-KR" sz="1200" smtClean="0">
                <a:solidFill>
                  <a:schemeClr val="tx2">
                    <a:lumMod val="10000"/>
                  </a:schemeClr>
                </a:solidFill>
              </a:rPr>
              <a:t>?</a:t>
            </a:r>
            <a:endParaRPr lang="ko-KR" altLang="en-US" sz="12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4803911" y="4468286"/>
            <a:ext cx="1051892" cy="3051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2">
                    <a:lumMod val="10000"/>
                  </a:schemeClr>
                </a:solidFill>
              </a:rPr>
              <a:t>로그</a:t>
            </a:r>
            <a:r>
              <a:rPr lang="ko-KR" altLang="en-US" sz="1400">
                <a:solidFill>
                  <a:schemeClr val="tx2">
                    <a:lumMod val="10000"/>
                  </a:schemeClr>
                </a:solidFill>
              </a:rPr>
              <a:t>인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9883388" y="2599729"/>
            <a:ext cx="1739842" cy="5367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2">
                    <a:lumMod val="10000"/>
                  </a:schemeClr>
                </a:solidFill>
              </a:rPr>
              <a:t>DIY Class</a:t>
            </a:r>
            <a:endParaRPr lang="ko-KR" altLang="en-US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0143461" y="3399827"/>
            <a:ext cx="1739842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10143462" y="3806303"/>
            <a:ext cx="1739842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9479559" y="3399827"/>
            <a:ext cx="4639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>
                <a:solidFill>
                  <a:schemeClr val="tx2">
                    <a:lumMod val="10000"/>
                  </a:schemeClr>
                </a:solidFill>
              </a:rPr>
              <a:t>ID</a:t>
            </a:r>
            <a:endParaRPr lang="ko-KR" altLang="en-US" sz="12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9479559" y="3792041"/>
            <a:ext cx="4639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>
                <a:solidFill>
                  <a:schemeClr val="tx2">
                    <a:lumMod val="10000"/>
                  </a:schemeClr>
                </a:solidFill>
              </a:rPr>
              <a:t>PW</a:t>
            </a:r>
            <a:endParaRPr lang="ko-KR" altLang="en-US" sz="12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9676723" y="4191287"/>
            <a:ext cx="21055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>
                <a:solidFill>
                  <a:schemeClr val="tx2">
                    <a:lumMod val="10000"/>
                  </a:schemeClr>
                </a:solidFill>
              </a:rPr>
              <a:t>로그인정보를 분실하셨나요</a:t>
            </a:r>
            <a:r>
              <a:rPr lang="en-US" altLang="ko-KR" sz="1200" smtClean="0">
                <a:solidFill>
                  <a:schemeClr val="tx2">
                    <a:lumMod val="10000"/>
                  </a:schemeClr>
                </a:solidFill>
              </a:rPr>
              <a:t>?</a:t>
            </a:r>
            <a:endParaRPr lang="ko-KR" altLang="en-US" sz="12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589681" y="4468286"/>
            <a:ext cx="1059217" cy="3051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2">
                    <a:lumMod val="10000"/>
                  </a:schemeClr>
                </a:solidFill>
              </a:rPr>
              <a:t>회원가입</a:t>
            </a:r>
            <a:endParaRPr lang="ko-KR" altLang="en-US" sz="14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10759946" y="4620841"/>
            <a:ext cx="1051892" cy="3051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2">
                    <a:lumMod val="10000"/>
                  </a:schemeClr>
                </a:solidFill>
              </a:rPr>
              <a:t>로그</a:t>
            </a:r>
            <a:r>
              <a:rPr lang="ko-KR" altLang="en-US" sz="1400">
                <a:solidFill>
                  <a:schemeClr val="tx2">
                    <a:lumMod val="10000"/>
                  </a:schemeClr>
                </a:solidFill>
              </a:rPr>
              <a:t>인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9545716" y="4620841"/>
            <a:ext cx="1059217" cy="3051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2">
                    <a:lumMod val="10000"/>
                  </a:schemeClr>
                </a:solidFill>
              </a:rPr>
              <a:t>회원가입</a:t>
            </a:r>
            <a:endParaRPr lang="ko-KR" altLang="en-US" sz="140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65196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E38A150B-1AD9-431B-9D06-C17150181DD0}"/>
              </a:ext>
            </a:extLst>
          </p:cNvPr>
          <p:cNvSpPr>
            <a:spLocks/>
          </p:cNvSpPr>
          <p:nvPr>
            <p:custDataLst>
              <p:tags r:id="rId1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rgbClr val="002060"/>
                </a:solidFill>
              </a:rPr>
              <a:t>아이디</a:t>
            </a:r>
            <a:r>
              <a:rPr lang="en-US" altLang="ko-KR">
                <a:solidFill>
                  <a:srgbClr val="002060"/>
                </a:solidFill>
              </a:rPr>
              <a:t> </a:t>
            </a:r>
            <a:r>
              <a:rPr lang="ko-KR" altLang="en-US" smtClean="0">
                <a:solidFill>
                  <a:srgbClr val="002060"/>
                </a:solidFill>
              </a:rPr>
              <a:t>찾기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28630" y="2164671"/>
            <a:ext cx="9040536" cy="2198608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smtClean="0">
                <a:solidFill>
                  <a:schemeClr val="tx2">
                    <a:lumMod val="10000"/>
                  </a:schemeClr>
                </a:solidFill>
              </a:rPr>
              <a:t>타이틀 이미지</a:t>
            </a:r>
            <a:endParaRPr lang="ko-KR" altLang="en-US" sz="32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28630" y="4363279"/>
            <a:ext cx="9040536" cy="1099304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smtClean="0">
                <a:solidFill>
                  <a:schemeClr val="tx2">
                    <a:lumMod val="10000"/>
                  </a:schemeClr>
                </a:solidFill>
              </a:rPr>
              <a:t>클래스 목록</a:t>
            </a:r>
            <a:endParaRPr lang="ko-KR" altLang="en-US" sz="28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28630" y="5469275"/>
            <a:ext cx="9040536" cy="1099304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smtClean="0">
                <a:solidFill>
                  <a:schemeClr val="tx2">
                    <a:lumMod val="10000"/>
                  </a:schemeClr>
                </a:solidFill>
              </a:rPr>
              <a:t>판매상품 </a:t>
            </a:r>
            <a:r>
              <a:rPr lang="ko-KR" altLang="en-US" sz="2800">
                <a:solidFill>
                  <a:schemeClr val="tx2">
                    <a:lumMod val="10000"/>
                  </a:schemeClr>
                </a:solidFill>
              </a:rPr>
              <a:t>목록</a:t>
            </a:r>
          </a:p>
        </p:txBody>
      </p:sp>
      <p:cxnSp>
        <p:nvCxnSpPr>
          <p:cNvPr id="29" name="직선 연결선 28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837405" y="1510018"/>
            <a:ext cx="23317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로그인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회원가입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31" name="직선 연결선 30"/>
          <p:cNvCxnSpPr/>
          <p:nvPr/>
        </p:nvCxnSpPr>
        <p:spPr>
          <a:xfrm flipV="1">
            <a:off x="9353726" y="1713470"/>
            <a:ext cx="2709644" cy="1199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9731609" y="1510018"/>
            <a:ext cx="23317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로그인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회원가입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DD15E406-86D5-43EE-8219-49B0E1FA0E30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solidFill>
            <a:schemeClr val="accent3">
              <a:lumMod val="75000"/>
              <a:alpha val="7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309730" y="2164671"/>
            <a:ext cx="2786270" cy="3132886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307115" y="2164672"/>
            <a:ext cx="1395749" cy="43505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2">
                    <a:lumMod val="10000"/>
                  </a:schemeClr>
                </a:solidFill>
              </a:rPr>
              <a:t>아이디 찾기</a:t>
            </a:r>
            <a:endParaRPr lang="ko-KR" altLang="en-US" sz="14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066760" y="3294820"/>
            <a:ext cx="1789043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4066761" y="3701296"/>
            <a:ext cx="1789043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438939" y="3294820"/>
            <a:ext cx="566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>
                <a:solidFill>
                  <a:schemeClr val="tx2">
                    <a:lumMod val="10000"/>
                  </a:schemeClr>
                </a:solidFill>
              </a:rPr>
              <a:t>이름</a:t>
            </a:r>
            <a:endParaRPr lang="ko-KR" altLang="en-US" sz="12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438939" y="3687034"/>
            <a:ext cx="566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>
                <a:solidFill>
                  <a:schemeClr val="tx2">
                    <a:lumMod val="10000"/>
                  </a:schemeClr>
                </a:solidFill>
              </a:rPr>
              <a:t>Email</a:t>
            </a:r>
            <a:endParaRPr lang="ko-KR" altLang="en-US" sz="12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620327" y="2850801"/>
            <a:ext cx="2165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>
                <a:solidFill>
                  <a:schemeClr val="tx2">
                    <a:lumMod val="10000"/>
                  </a:schemeClr>
                </a:solidFill>
              </a:rPr>
              <a:t>이름</a:t>
            </a:r>
            <a:r>
              <a:rPr lang="en-US" altLang="ko-KR" sz="1200" smtClean="0">
                <a:solidFill>
                  <a:schemeClr val="tx2">
                    <a:lumMod val="10000"/>
                  </a:schemeClr>
                </a:solidFill>
              </a:rPr>
              <a:t>, </a:t>
            </a:r>
            <a:r>
              <a:rPr lang="ko-KR" altLang="en-US" sz="1200" smtClean="0">
                <a:solidFill>
                  <a:schemeClr val="tx2">
                    <a:lumMod val="10000"/>
                  </a:schemeClr>
                </a:solidFill>
              </a:rPr>
              <a:t>이메일을 입력해주세요</a:t>
            </a:r>
            <a:r>
              <a:rPr lang="en-US" altLang="ko-KR" sz="1200" smtClean="0">
                <a:solidFill>
                  <a:schemeClr val="tx2">
                    <a:lumMod val="10000"/>
                  </a:schemeClr>
                </a:solidFill>
              </a:rPr>
              <a:t>.</a:t>
            </a:r>
            <a:endParaRPr lang="ko-KR" altLang="en-US" sz="12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4256432" y="4163175"/>
            <a:ext cx="892865" cy="3051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2">
                    <a:lumMod val="10000"/>
                  </a:schemeClr>
                </a:solidFill>
              </a:rPr>
              <a:t>조회</a:t>
            </a:r>
            <a:endParaRPr lang="ko-KR" altLang="en-US" sz="14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0143461" y="3399827"/>
            <a:ext cx="1739842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10143462" y="3806303"/>
            <a:ext cx="1739842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9479559" y="3399827"/>
            <a:ext cx="5493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>
                <a:solidFill>
                  <a:schemeClr val="tx2">
                    <a:lumMod val="10000"/>
                  </a:schemeClr>
                </a:solidFill>
              </a:rPr>
              <a:t>이</a:t>
            </a:r>
            <a:r>
              <a:rPr lang="ko-KR" altLang="en-US" sz="1200">
                <a:solidFill>
                  <a:schemeClr val="tx2">
                    <a:lumMod val="10000"/>
                  </a:schemeClr>
                </a:solidFill>
              </a:rPr>
              <a:t>름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9479559" y="3792041"/>
            <a:ext cx="5493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>
                <a:solidFill>
                  <a:schemeClr val="tx2">
                    <a:lumMod val="10000"/>
                  </a:schemeClr>
                </a:solidFill>
              </a:rPr>
              <a:t>Email</a:t>
            </a:r>
            <a:endParaRPr lang="ko-KR" altLang="en-US" sz="12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10308487" y="4363279"/>
            <a:ext cx="868310" cy="3051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2">
                    <a:lumMod val="10000"/>
                  </a:schemeClr>
                </a:solidFill>
              </a:rPr>
              <a:t>조회</a:t>
            </a:r>
            <a:endParaRPr lang="ko-KR" altLang="en-US" sz="14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4702865" y="2164672"/>
            <a:ext cx="1395749" cy="4350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2">
                    <a:lumMod val="10000"/>
                  </a:schemeClr>
                </a:solidFill>
              </a:rPr>
              <a:t>비밀번호 찾기</a:t>
            </a:r>
            <a:endParaRPr lang="ko-KR" altLang="en-US" sz="14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9349336" y="1947143"/>
            <a:ext cx="1359212" cy="43505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2">
                    <a:lumMod val="10000"/>
                  </a:schemeClr>
                </a:solidFill>
              </a:rPr>
              <a:t>아이디 찾기</a:t>
            </a:r>
            <a:endParaRPr lang="ko-KR" altLang="en-US" sz="14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10704158" y="1947143"/>
            <a:ext cx="1359212" cy="4350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2">
                    <a:lumMod val="10000"/>
                  </a:schemeClr>
                </a:solidFill>
              </a:rPr>
              <a:t>비밀번호 찾기</a:t>
            </a:r>
            <a:endParaRPr lang="ko-KR" altLang="en-US" sz="14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9647826" y="2850801"/>
            <a:ext cx="2165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>
                <a:solidFill>
                  <a:schemeClr val="tx2">
                    <a:lumMod val="10000"/>
                  </a:schemeClr>
                </a:solidFill>
              </a:rPr>
              <a:t>이름</a:t>
            </a:r>
            <a:r>
              <a:rPr lang="en-US" altLang="ko-KR" sz="1200" smtClean="0">
                <a:solidFill>
                  <a:schemeClr val="tx2">
                    <a:lumMod val="10000"/>
                  </a:schemeClr>
                </a:solidFill>
              </a:rPr>
              <a:t>, </a:t>
            </a:r>
            <a:r>
              <a:rPr lang="ko-KR" altLang="en-US" sz="1200" smtClean="0">
                <a:solidFill>
                  <a:schemeClr val="tx2">
                    <a:lumMod val="10000"/>
                  </a:schemeClr>
                </a:solidFill>
              </a:rPr>
              <a:t>이메일을 입력해주세요</a:t>
            </a:r>
            <a:r>
              <a:rPr lang="en-US" altLang="ko-KR" sz="1200" smtClean="0">
                <a:solidFill>
                  <a:schemeClr val="tx2">
                    <a:lumMod val="10000"/>
                  </a:schemeClr>
                </a:solidFill>
              </a:rPr>
              <a:t>.</a:t>
            </a:r>
            <a:endParaRPr lang="ko-KR" altLang="en-US" sz="120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90479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E38A150B-1AD9-431B-9D06-C17150181DD0}"/>
              </a:ext>
            </a:extLst>
          </p:cNvPr>
          <p:cNvSpPr>
            <a:spLocks/>
          </p:cNvSpPr>
          <p:nvPr>
            <p:custDataLst>
              <p:tags r:id="rId1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rgbClr val="002060"/>
                </a:solidFill>
              </a:rPr>
              <a:t>아이디 찾기 결과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28630" y="2164671"/>
            <a:ext cx="9040536" cy="2198608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smtClean="0">
                <a:solidFill>
                  <a:schemeClr val="tx2">
                    <a:lumMod val="10000"/>
                  </a:schemeClr>
                </a:solidFill>
              </a:rPr>
              <a:t>타이틀 이미지</a:t>
            </a:r>
            <a:endParaRPr lang="ko-KR" altLang="en-US" sz="32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28630" y="4363279"/>
            <a:ext cx="9040536" cy="1099304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smtClean="0">
                <a:solidFill>
                  <a:schemeClr val="tx2">
                    <a:lumMod val="10000"/>
                  </a:schemeClr>
                </a:solidFill>
              </a:rPr>
              <a:t>클래스 목록</a:t>
            </a:r>
            <a:endParaRPr lang="ko-KR" altLang="en-US" sz="28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28630" y="5469275"/>
            <a:ext cx="9040536" cy="1099304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smtClean="0">
                <a:solidFill>
                  <a:schemeClr val="tx2">
                    <a:lumMod val="10000"/>
                  </a:schemeClr>
                </a:solidFill>
              </a:rPr>
              <a:t>판매상품 </a:t>
            </a:r>
            <a:r>
              <a:rPr lang="ko-KR" altLang="en-US" sz="2800">
                <a:solidFill>
                  <a:schemeClr val="tx2">
                    <a:lumMod val="10000"/>
                  </a:schemeClr>
                </a:solidFill>
              </a:rPr>
              <a:t>목록</a:t>
            </a:r>
          </a:p>
        </p:txBody>
      </p:sp>
      <p:cxnSp>
        <p:nvCxnSpPr>
          <p:cNvPr id="29" name="직선 연결선 28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837405" y="1510018"/>
            <a:ext cx="23317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로그인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회원가입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31" name="직선 연결선 30"/>
          <p:cNvCxnSpPr/>
          <p:nvPr/>
        </p:nvCxnSpPr>
        <p:spPr>
          <a:xfrm flipV="1">
            <a:off x="9353726" y="1713470"/>
            <a:ext cx="2709644" cy="1199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9731609" y="1510018"/>
            <a:ext cx="23317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로그인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회원가입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DD15E406-86D5-43EE-8219-49B0E1FA0E30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solidFill>
            <a:schemeClr val="accent3">
              <a:lumMod val="75000"/>
              <a:alpha val="7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309730" y="2164671"/>
            <a:ext cx="2786270" cy="3132886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307115" y="2164672"/>
            <a:ext cx="1395749" cy="43505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2">
                    <a:lumMod val="10000"/>
                  </a:schemeClr>
                </a:solidFill>
              </a:rPr>
              <a:t>아이디 찾기</a:t>
            </a:r>
            <a:endParaRPr lang="ko-KR" altLang="en-US" sz="14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620327" y="3300705"/>
            <a:ext cx="2165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>
                <a:solidFill>
                  <a:schemeClr val="tx2">
                    <a:lumMod val="10000"/>
                  </a:schemeClr>
                </a:solidFill>
              </a:rPr>
              <a:t>회원님의 아이디는 </a:t>
            </a:r>
            <a:r>
              <a:rPr lang="en-US" altLang="ko-KR" sz="1200" smtClean="0">
                <a:solidFill>
                  <a:schemeClr val="tx2">
                    <a:lumMod val="10000"/>
                  </a:schemeClr>
                </a:solidFill>
              </a:rPr>
              <a:t>‘ezennum17’ </a:t>
            </a:r>
            <a:r>
              <a:rPr lang="ko-KR" altLang="en-US" sz="1200" smtClean="0">
                <a:solidFill>
                  <a:schemeClr val="tx2">
                    <a:lumMod val="10000"/>
                  </a:schemeClr>
                </a:solidFill>
              </a:rPr>
              <a:t>입니다</a:t>
            </a:r>
            <a:r>
              <a:rPr lang="en-US" altLang="ko-KR" sz="1200" smtClean="0">
                <a:solidFill>
                  <a:schemeClr val="tx2">
                    <a:lumMod val="10000"/>
                  </a:schemeClr>
                </a:solidFill>
              </a:rPr>
              <a:t>.</a:t>
            </a:r>
            <a:endParaRPr lang="ko-KR" altLang="en-US" sz="12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4256432" y="4163175"/>
            <a:ext cx="892865" cy="3051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2">
                    <a:lumMod val="10000"/>
                  </a:schemeClr>
                </a:solidFill>
              </a:rPr>
              <a:t>로그인</a:t>
            </a:r>
            <a:endParaRPr lang="ko-KR" altLang="en-US" sz="14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4702865" y="2164672"/>
            <a:ext cx="1395749" cy="4350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2">
                    <a:lumMod val="10000"/>
                  </a:schemeClr>
                </a:solidFill>
              </a:rPr>
              <a:t>비밀번호 찾기</a:t>
            </a:r>
            <a:endParaRPr lang="ko-KR" altLang="en-US" sz="14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9349336" y="1947143"/>
            <a:ext cx="1359212" cy="43505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2">
                    <a:lumMod val="10000"/>
                  </a:schemeClr>
                </a:solidFill>
              </a:rPr>
              <a:t>아이디 찾기</a:t>
            </a:r>
            <a:endParaRPr lang="ko-KR" altLang="en-US" sz="14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10704158" y="1947143"/>
            <a:ext cx="1359212" cy="4350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2">
                    <a:lumMod val="10000"/>
                  </a:schemeClr>
                </a:solidFill>
              </a:rPr>
              <a:t>비밀번호 찾기</a:t>
            </a:r>
            <a:endParaRPr lang="ko-KR" altLang="en-US" sz="14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9621620" y="3300705"/>
            <a:ext cx="2165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>
                <a:solidFill>
                  <a:schemeClr val="tx2">
                    <a:lumMod val="10000"/>
                  </a:schemeClr>
                </a:solidFill>
              </a:rPr>
              <a:t>회원님의 아이디는 </a:t>
            </a:r>
            <a:r>
              <a:rPr lang="en-US" altLang="ko-KR" sz="1200" smtClean="0">
                <a:solidFill>
                  <a:schemeClr val="tx2">
                    <a:lumMod val="10000"/>
                  </a:schemeClr>
                </a:solidFill>
              </a:rPr>
              <a:t>‘ezennum17’ </a:t>
            </a:r>
            <a:r>
              <a:rPr lang="ko-KR" altLang="en-US" sz="1200" smtClean="0">
                <a:solidFill>
                  <a:schemeClr val="tx2">
                    <a:lumMod val="10000"/>
                  </a:schemeClr>
                </a:solidFill>
              </a:rPr>
              <a:t>입니다</a:t>
            </a:r>
            <a:r>
              <a:rPr lang="en-US" altLang="ko-KR" sz="1200" smtClean="0">
                <a:solidFill>
                  <a:schemeClr val="tx2">
                    <a:lumMod val="10000"/>
                  </a:schemeClr>
                </a:solidFill>
              </a:rPr>
              <a:t>.</a:t>
            </a:r>
            <a:endParaRPr lang="ko-KR" altLang="en-US" sz="12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10257725" y="4163175"/>
            <a:ext cx="892865" cy="3051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2">
                    <a:lumMod val="10000"/>
                  </a:schemeClr>
                </a:solidFill>
              </a:rPr>
              <a:t>로그인</a:t>
            </a:r>
            <a:endParaRPr lang="ko-KR" altLang="en-US" sz="140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36309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rgbClr val="002060"/>
                </a:solidFill>
              </a:rPr>
              <a:t>비밀번호 찾기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28630" y="2164671"/>
            <a:ext cx="9040536" cy="2198608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smtClean="0">
                <a:solidFill>
                  <a:schemeClr val="tx2">
                    <a:lumMod val="10000"/>
                  </a:schemeClr>
                </a:solidFill>
              </a:rPr>
              <a:t>타이틀 이미지</a:t>
            </a:r>
            <a:endParaRPr lang="ko-KR" altLang="en-US" sz="32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28630" y="4363279"/>
            <a:ext cx="9040536" cy="1099304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smtClean="0">
                <a:solidFill>
                  <a:schemeClr val="tx2">
                    <a:lumMod val="10000"/>
                  </a:schemeClr>
                </a:solidFill>
              </a:rPr>
              <a:t>클래스 목록</a:t>
            </a:r>
            <a:endParaRPr lang="ko-KR" altLang="en-US" sz="28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28630" y="5469275"/>
            <a:ext cx="9040536" cy="1099304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smtClean="0">
                <a:solidFill>
                  <a:schemeClr val="tx2">
                    <a:lumMod val="10000"/>
                  </a:schemeClr>
                </a:solidFill>
              </a:rPr>
              <a:t>판매상품 </a:t>
            </a:r>
            <a:r>
              <a:rPr lang="ko-KR" altLang="en-US" sz="2800">
                <a:solidFill>
                  <a:schemeClr val="tx2">
                    <a:lumMod val="10000"/>
                  </a:schemeClr>
                </a:solidFill>
              </a:rPr>
              <a:t>목록</a:t>
            </a:r>
          </a:p>
        </p:txBody>
      </p:sp>
      <p:cxnSp>
        <p:nvCxnSpPr>
          <p:cNvPr id="29" name="직선 연결선 28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837405" y="1510018"/>
            <a:ext cx="23317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로그인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회원가입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solidFill>
            <a:schemeClr val="accent3">
              <a:lumMod val="75000"/>
              <a:alpha val="7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309730" y="2164671"/>
            <a:ext cx="2786270" cy="3132886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307115" y="2164672"/>
            <a:ext cx="1395749" cy="4350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2">
                    <a:lumMod val="10000"/>
                  </a:schemeClr>
                </a:solidFill>
              </a:rPr>
              <a:t>아이디 찾기</a:t>
            </a:r>
            <a:endParaRPr lang="ko-KR" altLang="en-US" sz="14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066760" y="3294820"/>
            <a:ext cx="1789043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4066761" y="3701296"/>
            <a:ext cx="1789043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438939" y="3294820"/>
            <a:ext cx="566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>
                <a:solidFill>
                  <a:schemeClr val="tx2">
                    <a:lumMod val="10000"/>
                  </a:schemeClr>
                </a:solidFill>
              </a:rPr>
              <a:t>ID</a:t>
            </a:r>
            <a:endParaRPr lang="ko-KR" altLang="en-US" sz="12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438939" y="3687034"/>
            <a:ext cx="566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>
                <a:solidFill>
                  <a:schemeClr val="tx2">
                    <a:lumMod val="10000"/>
                  </a:schemeClr>
                </a:solidFill>
              </a:rPr>
              <a:t>Email</a:t>
            </a:r>
            <a:endParaRPr lang="ko-KR" altLang="en-US" sz="12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620327" y="2850801"/>
            <a:ext cx="2165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>
                <a:solidFill>
                  <a:schemeClr val="tx2">
                    <a:lumMod val="10000"/>
                  </a:schemeClr>
                </a:solidFill>
              </a:rPr>
              <a:t>ID, </a:t>
            </a:r>
            <a:r>
              <a:rPr lang="ko-KR" altLang="en-US" sz="1200" smtClean="0">
                <a:solidFill>
                  <a:schemeClr val="tx2">
                    <a:lumMod val="10000"/>
                  </a:schemeClr>
                </a:solidFill>
              </a:rPr>
              <a:t>이메일을 입력해주세요</a:t>
            </a:r>
            <a:r>
              <a:rPr lang="en-US" altLang="ko-KR" sz="1200" smtClean="0">
                <a:solidFill>
                  <a:schemeClr val="tx2">
                    <a:lumMod val="10000"/>
                  </a:schemeClr>
                </a:solidFill>
              </a:rPr>
              <a:t>.</a:t>
            </a:r>
            <a:endParaRPr lang="ko-KR" altLang="en-US" sz="12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4256432" y="4163175"/>
            <a:ext cx="892865" cy="3051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2">
                    <a:lumMod val="10000"/>
                  </a:schemeClr>
                </a:solidFill>
              </a:rPr>
              <a:t>조회</a:t>
            </a:r>
            <a:endParaRPr lang="ko-KR" altLang="en-US" sz="14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4702865" y="2164672"/>
            <a:ext cx="1395749" cy="43505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2">
                    <a:lumMod val="10000"/>
                  </a:schemeClr>
                </a:solidFill>
              </a:rPr>
              <a:t>비밀번호 찾기</a:t>
            </a:r>
            <a:endParaRPr lang="ko-KR" altLang="en-US" sz="14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4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55" name="직선 연결선 54"/>
          <p:cNvCxnSpPr/>
          <p:nvPr/>
        </p:nvCxnSpPr>
        <p:spPr>
          <a:xfrm flipV="1">
            <a:off x="9353726" y="1713470"/>
            <a:ext cx="2709644" cy="1199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9731609" y="1510018"/>
            <a:ext cx="23317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로그인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회원가입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10143461" y="3399827"/>
            <a:ext cx="1739842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>
            <a:off x="10143462" y="3806303"/>
            <a:ext cx="1739842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/>
          <p:cNvSpPr txBox="1"/>
          <p:nvPr/>
        </p:nvSpPr>
        <p:spPr>
          <a:xfrm>
            <a:off x="9479559" y="3399827"/>
            <a:ext cx="5493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>
                <a:solidFill>
                  <a:schemeClr val="tx2">
                    <a:lumMod val="10000"/>
                  </a:schemeClr>
                </a:solidFill>
              </a:rPr>
              <a:t>ID</a:t>
            </a:r>
            <a:endParaRPr lang="ko-KR" altLang="en-US" sz="12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9479559" y="3792041"/>
            <a:ext cx="5493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>
                <a:solidFill>
                  <a:schemeClr val="tx2">
                    <a:lumMod val="10000"/>
                  </a:schemeClr>
                </a:solidFill>
              </a:rPr>
              <a:t>Email</a:t>
            </a:r>
            <a:endParaRPr lang="ko-KR" altLang="en-US" sz="12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10308487" y="4363279"/>
            <a:ext cx="868310" cy="3051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2">
                    <a:lumMod val="10000"/>
                  </a:schemeClr>
                </a:solidFill>
              </a:rPr>
              <a:t>조회</a:t>
            </a:r>
            <a:endParaRPr lang="ko-KR" altLang="en-US" sz="14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9349336" y="1947143"/>
            <a:ext cx="1359212" cy="4350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2">
                    <a:lumMod val="10000"/>
                  </a:schemeClr>
                </a:solidFill>
              </a:rPr>
              <a:t>아이디 찾기</a:t>
            </a:r>
            <a:endParaRPr lang="ko-KR" altLang="en-US" sz="14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10704158" y="1947143"/>
            <a:ext cx="1359212" cy="4350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2">
                    <a:lumMod val="10000"/>
                  </a:schemeClr>
                </a:solidFill>
              </a:rPr>
              <a:t>비밀번호 찾기</a:t>
            </a:r>
            <a:endParaRPr lang="ko-KR" altLang="en-US" sz="14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9647826" y="2850801"/>
            <a:ext cx="2165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>
                <a:solidFill>
                  <a:schemeClr val="tx2">
                    <a:lumMod val="10000"/>
                  </a:schemeClr>
                </a:solidFill>
              </a:rPr>
              <a:t>ID, </a:t>
            </a:r>
            <a:r>
              <a:rPr lang="ko-KR" altLang="en-US" sz="1200" smtClean="0">
                <a:solidFill>
                  <a:schemeClr val="tx2">
                    <a:lumMod val="10000"/>
                  </a:schemeClr>
                </a:solidFill>
              </a:rPr>
              <a:t>이메일을 입력해주세요</a:t>
            </a:r>
            <a:r>
              <a:rPr lang="en-US" altLang="ko-KR" sz="1200" smtClean="0">
                <a:solidFill>
                  <a:schemeClr val="tx2">
                    <a:lumMod val="10000"/>
                  </a:schemeClr>
                </a:solidFill>
              </a:rPr>
              <a:t>.</a:t>
            </a:r>
            <a:endParaRPr lang="ko-KR" altLang="en-US" sz="120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84377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rgbClr val="002060"/>
                </a:solidFill>
              </a:rPr>
              <a:t>비밀번호 찾기 결과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28630" y="2164671"/>
            <a:ext cx="9040536" cy="2198608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smtClean="0">
                <a:solidFill>
                  <a:schemeClr val="tx2">
                    <a:lumMod val="10000"/>
                  </a:schemeClr>
                </a:solidFill>
              </a:rPr>
              <a:t>타이틀 이미지</a:t>
            </a:r>
            <a:endParaRPr lang="ko-KR" altLang="en-US" sz="32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28630" y="4363279"/>
            <a:ext cx="9040536" cy="1099304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smtClean="0">
                <a:solidFill>
                  <a:schemeClr val="tx2">
                    <a:lumMod val="10000"/>
                  </a:schemeClr>
                </a:solidFill>
              </a:rPr>
              <a:t>클래스 목록</a:t>
            </a:r>
            <a:endParaRPr lang="ko-KR" altLang="en-US" sz="28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28630" y="5469275"/>
            <a:ext cx="9040536" cy="1099304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smtClean="0">
                <a:solidFill>
                  <a:schemeClr val="tx2">
                    <a:lumMod val="10000"/>
                  </a:schemeClr>
                </a:solidFill>
              </a:rPr>
              <a:t>판매상품 </a:t>
            </a:r>
            <a:r>
              <a:rPr lang="ko-KR" altLang="en-US" sz="2800">
                <a:solidFill>
                  <a:schemeClr val="tx2">
                    <a:lumMod val="10000"/>
                  </a:schemeClr>
                </a:solidFill>
              </a:rPr>
              <a:t>목록</a:t>
            </a:r>
          </a:p>
        </p:txBody>
      </p:sp>
      <p:cxnSp>
        <p:nvCxnSpPr>
          <p:cNvPr id="29" name="직선 연결선 28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837405" y="1510018"/>
            <a:ext cx="23317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로그인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회원가입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solidFill>
            <a:schemeClr val="accent3">
              <a:lumMod val="75000"/>
              <a:alpha val="7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309730" y="2164671"/>
            <a:ext cx="2786270" cy="3132886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307115" y="2164672"/>
            <a:ext cx="1395749" cy="4350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2">
                    <a:lumMod val="10000"/>
                  </a:schemeClr>
                </a:solidFill>
              </a:rPr>
              <a:t>아이디 찾기</a:t>
            </a:r>
            <a:endParaRPr lang="ko-KR" altLang="en-US" sz="14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210528" y="3294820"/>
            <a:ext cx="1789043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342032" y="3294820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mtClean="0">
                <a:solidFill>
                  <a:schemeClr val="tx2">
                    <a:lumMod val="10000"/>
                  </a:schemeClr>
                </a:solidFill>
              </a:rPr>
              <a:t>새비밀번호</a:t>
            </a:r>
            <a:endParaRPr lang="ko-KR" altLang="en-US" sz="11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468758" y="2850801"/>
            <a:ext cx="24251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>
                <a:solidFill>
                  <a:schemeClr val="tx2">
                    <a:lumMod val="10000"/>
                  </a:schemeClr>
                </a:solidFill>
              </a:rPr>
              <a:t>변경할 비밀번호를 입력해주세요</a:t>
            </a:r>
            <a:r>
              <a:rPr lang="en-US" altLang="ko-KR" sz="1200" smtClean="0">
                <a:solidFill>
                  <a:schemeClr val="tx2">
                    <a:lumMod val="10000"/>
                  </a:schemeClr>
                </a:solidFill>
              </a:rPr>
              <a:t>.</a:t>
            </a:r>
            <a:endParaRPr lang="ko-KR" altLang="en-US" sz="12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4256432" y="4163175"/>
            <a:ext cx="892865" cy="3051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2">
                    <a:lumMod val="10000"/>
                  </a:schemeClr>
                </a:solidFill>
              </a:rPr>
              <a:t>변</a:t>
            </a:r>
            <a:r>
              <a:rPr lang="ko-KR" altLang="en-US" sz="1400">
                <a:solidFill>
                  <a:schemeClr val="tx2">
                    <a:lumMod val="10000"/>
                  </a:schemeClr>
                </a:solidFill>
              </a:rPr>
              <a:t>경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4702865" y="2164672"/>
            <a:ext cx="1395749" cy="43505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2">
                    <a:lumMod val="10000"/>
                  </a:schemeClr>
                </a:solidFill>
              </a:rPr>
              <a:t>비밀번호 찾기</a:t>
            </a:r>
            <a:endParaRPr lang="ko-KR" altLang="en-US" sz="14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4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55" name="직선 연결선 54"/>
          <p:cNvCxnSpPr/>
          <p:nvPr/>
        </p:nvCxnSpPr>
        <p:spPr>
          <a:xfrm flipV="1">
            <a:off x="9353726" y="1713470"/>
            <a:ext cx="2709644" cy="1199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9731609" y="1510018"/>
            <a:ext cx="23317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로그인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회원가입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9349336" y="1947143"/>
            <a:ext cx="1359212" cy="4350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2">
                    <a:lumMod val="10000"/>
                  </a:schemeClr>
                </a:solidFill>
              </a:rPr>
              <a:t>아이디 찾기</a:t>
            </a:r>
            <a:endParaRPr lang="ko-KR" altLang="en-US" sz="14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10704158" y="1947143"/>
            <a:ext cx="1359212" cy="4350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2">
                    <a:lumMod val="10000"/>
                  </a:schemeClr>
                </a:solidFill>
              </a:rPr>
              <a:t>비밀번호 찾기</a:t>
            </a:r>
            <a:endParaRPr lang="ko-KR" altLang="en-US" sz="14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4210528" y="3651592"/>
            <a:ext cx="1789043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3342032" y="3651592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mtClean="0">
                <a:solidFill>
                  <a:schemeClr val="tx2">
                    <a:lumMod val="10000"/>
                  </a:schemeClr>
                </a:solidFill>
              </a:rPr>
              <a:t>재입력</a:t>
            </a:r>
            <a:endParaRPr lang="ko-KR" altLang="en-US" sz="11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0237745" y="3571819"/>
            <a:ext cx="1789043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9369249" y="3571819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mtClean="0">
                <a:solidFill>
                  <a:schemeClr val="tx2">
                    <a:lumMod val="10000"/>
                  </a:schemeClr>
                </a:solidFill>
              </a:rPr>
              <a:t>새비밀번호</a:t>
            </a:r>
            <a:endParaRPr lang="ko-KR" altLang="en-US" sz="11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9495975" y="3127800"/>
            <a:ext cx="24251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>
                <a:solidFill>
                  <a:schemeClr val="tx2">
                    <a:lumMod val="10000"/>
                  </a:schemeClr>
                </a:solidFill>
              </a:rPr>
              <a:t>변경할 비밀번호를 입력해주세요</a:t>
            </a:r>
            <a:r>
              <a:rPr lang="en-US" altLang="ko-KR" sz="1200" smtClean="0">
                <a:solidFill>
                  <a:schemeClr val="tx2">
                    <a:lumMod val="10000"/>
                  </a:schemeClr>
                </a:solidFill>
              </a:rPr>
              <a:t>.</a:t>
            </a:r>
            <a:endParaRPr lang="ko-KR" altLang="en-US" sz="12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10283649" y="4440174"/>
            <a:ext cx="892865" cy="3051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2">
                    <a:lumMod val="10000"/>
                  </a:schemeClr>
                </a:solidFill>
              </a:rPr>
              <a:t>변</a:t>
            </a:r>
            <a:r>
              <a:rPr lang="ko-KR" altLang="en-US" sz="1400">
                <a:solidFill>
                  <a:schemeClr val="tx2">
                    <a:lumMod val="10000"/>
                  </a:schemeClr>
                </a:solidFill>
              </a:rPr>
              <a:t>경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10237745" y="3928591"/>
            <a:ext cx="1789043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9369249" y="3928591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mtClean="0">
                <a:solidFill>
                  <a:schemeClr val="tx2">
                    <a:lumMod val="10000"/>
                  </a:schemeClr>
                </a:solidFill>
              </a:rPr>
              <a:t>재입력</a:t>
            </a:r>
            <a:endParaRPr lang="ko-KR" altLang="en-US" sz="110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56619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E38A150B-1AD9-431B-9D06-C17150181DD0}"/>
              </a:ext>
            </a:extLst>
          </p:cNvPr>
          <p:cNvSpPr>
            <a:spLocks/>
          </p:cNvSpPr>
          <p:nvPr>
            <p:custDataLst>
              <p:tags r:id="rId1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rgbClr val="002060"/>
                </a:solidFill>
              </a:rPr>
              <a:t>회원가입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28630" y="2164671"/>
            <a:ext cx="9040536" cy="2198608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smtClean="0">
                <a:solidFill>
                  <a:schemeClr val="tx2">
                    <a:lumMod val="10000"/>
                  </a:schemeClr>
                </a:solidFill>
              </a:rPr>
              <a:t>타이틀 이미지</a:t>
            </a:r>
            <a:endParaRPr lang="ko-KR" altLang="en-US" sz="32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28630" y="4363279"/>
            <a:ext cx="9040536" cy="1099304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smtClean="0">
                <a:solidFill>
                  <a:schemeClr val="tx2">
                    <a:lumMod val="10000"/>
                  </a:schemeClr>
                </a:solidFill>
              </a:rPr>
              <a:t>클래스 목록</a:t>
            </a:r>
            <a:endParaRPr lang="ko-KR" altLang="en-US" sz="28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28630" y="5469275"/>
            <a:ext cx="9040536" cy="1099304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smtClean="0">
                <a:solidFill>
                  <a:schemeClr val="tx2">
                    <a:lumMod val="10000"/>
                  </a:schemeClr>
                </a:solidFill>
              </a:rPr>
              <a:t>판매상품 </a:t>
            </a:r>
            <a:r>
              <a:rPr lang="ko-KR" altLang="en-US" sz="2800">
                <a:solidFill>
                  <a:schemeClr val="tx2">
                    <a:lumMod val="10000"/>
                  </a:schemeClr>
                </a:solidFill>
              </a:rPr>
              <a:t>목록</a:t>
            </a:r>
          </a:p>
        </p:txBody>
      </p:sp>
      <p:cxnSp>
        <p:nvCxnSpPr>
          <p:cNvPr id="29" name="직선 연결선 28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837405" y="1510018"/>
            <a:ext cx="23317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로그인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회원가입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31" name="직선 연결선 30"/>
          <p:cNvCxnSpPr/>
          <p:nvPr/>
        </p:nvCxnSpPr>
        <p:spPr>
          <a:xfrm>
            <a:off x="9353726" y="1697531"/>
            <a:ext cx="2709644" cy="15939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9731609" y="1510018"/>
            <a:ext cx="23317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로그인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회원가입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DD15E406-86D5-43EE-8219-49B0E1FA0E30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solidFill>
            <a:schemeClr val="accent3">
              <a:lumMod val="75000"/>
              <a:alpha val="7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087217" y="1697531"/>
            <a:ext cx="5128592" cy="478278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438940" y="1818862"/>
            <a:ext cx="2416864" cy="3458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2">
                    <a:lumMod val="10000"/>
                  </a:schemeClr>
                </a:solidFill>
              </a:rPr>
              <a:t>회원가입</a:t>
            </a:r>
            <a:endParaRPr lang="ko-KR" altLang="en-US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033091" y="2507705"/>
            <a:ext cx="1789044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3033092" y="2914181"/>
            <a:ext cx="1789044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226365" y="2507705"/>
            <a:ext cx="6559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mtClean="0">
                <a:solidFill>
                  <a:schemeClr val="tx2">
                    <a:lumMod val="10000"/>
                  </a:schemeClr>
                </a:solidFill>
              </a:rPr>
              <a:t>아이디</a:t>
            </a:r>
            <a:endParaRPr lang="ko-KR" altLang="en-US" sz="11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226365" y="2899919"/>
            <a:ext cx="8067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mtClean="0">
                <a:solidFill>
                  <a:schemeClr val="tx2">
                    <a:lumMod val="10000"/>
                  </a:schemeClr>
                </a:solidFill>
              </a:rPr>
              <a:t>비밀번</a:t>
            </a:r>
            <a:r>
              <a:rPr lang="ko-KR" altLang="en-US" sz="1100">
                <a:solidFill>
                  <a:schemeClr val="tx2">
                    <a:lumMod val="10000"/>
                  </a:schemeClr>
                </a:solidFill>
              </a:rPr>
              <a:t>호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497101" y="5640102"/>
            <a:ext cx="4003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>
                <a:solidFill>
                  <a:schemeClr val="bg2"/>
                </a:solidFill>
              </a:rPr>
              <a:t>본인은 만 </a:t>
            </a:r>
            <a:r>
              <a:rPr lang="en-US" altLang="ko-KR" sz="1200">
                <a:solidFill>
                  <a:schemeClr val="bg2"/>
                </a:solidFill>
              </a:rPr>
              <a:t>14</a:t>
            </a:r>
            <a:r>
              <a:rPr lang="ko-KR" altLang="en-US" sz="1200">
                <a:solidFill>
                  <a:schemeClr val="bg2"/>
                </a:solidFill>
              </a:rPr>
              <a:t>세 이상이며</a:t>
            </a:r>
            <a:r>
              <a:rPr lang="en-US" altLang="ko-KR" sz="1200">
                <a:solidFill>
                  <a:schemeClr val="bg2"/>
                </a:solidFill>
              </a:rPr>
              <a:t>, </a:t>
            </a:r>
            <a:r>
              <a:rPr lang="ko-KR" altLang="en-US" sz="1200">
                <a:solidFill>
                  <a:schemeClr val="bg2"/>
                </a:solidFill>
              </a:rPr>
              <a:t>회원 가입하면 하비풀의 </a:t>
            </a:r>
            <a:r>
              <a:rPr lang="ko-KR" altLang="en-US" sz="1200" u="sng">
                <a:solidFill>
                  <a:schemeClr val="bg2"/>
                </a:solidFill>
                <a:hlinkClick r:id="rId5" tooltip="서비스 이용약관"/>
              </a:rPr>
              <a:t>서비스 이용약관</a:t>
            </a:r>
            <a:r>
              <a:rPr lang="en-US" altLang="ko-KR" sz="1200">
                <a:solidFill>
                  <a:schemeClr val="bg2"/>
                </a:solidFill>
              </a:rPr>
              <a:t>, </a:t>
            </a:r>
            <a:r>
              <a:rPr lang="ko-KR" altLang="en-US" sz="1200" u="sng">
                <a:solidFill>
                  <a:schemeClr val="bg2"/>
                </a:solidFill>
                <a:hlinkClick r:id="rId6" tooltip="개인정보 취급방침"/>
              </a:rPr>
              <a:t>개인정보 취급방침</a:t>
            </a:r>
            <a:r>
              <a:rPr lang="ko-KR" altLang="en-US" sz="1200">
                <a:solidFill>
                  <a:schemeClr val="bg2"/>
                </a:solidFill>
              </a:rPr>
              <a:t>에 동의하는 것입니다</a:t>
            </a:r>
            <a:r>
              <a:rPr lang="en-US" altLang="ko-KR" sz="1200">
                <a:solidFill>
                  <a:schemeClr val="bg2"/>
                </a:solidFill>
              </a:rPr>
              <a:t>.</a:t>
            </a:r>
            <a:endParaRPr lang="ko-KR" altLang="en-US" sz="1200">
              <a:solidFill>
                <a:schemeClr val="bg2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4117763" y="6125831"/>
            <a:ext cx="1059217" cy="3051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2">
                    <a:lumMod val="10000"/>
                  </a:schemeClr>
                </a:solidFill>
              </a:rPr>
              <a:t>회원가입</a:t>
            </a:r>
            <a:endParaRPr lang="ko-KR" altLang="en-US" sz="14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5855804" y="2331373"/>
            <a:ext cx="805069" cy="80506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bg2"/>
                </a:solidFill>
              </a:rPr>
              <a:t>+</a:t>
            </a:r>
            <a:endParaRPr lang="ko-KR" altLang="en-US">
              <a:solidFill>
                <a:schemeClr val="bg2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3033091" y="3291866"/>
            <a:ext cx="1789044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3033092" y="3698342"/>
            <a:ext cx="1789044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2226365" y="3291866"/>
            <a:ext cx="6559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mtClean="0">
                <a:solidFill>
                  <a:schemeClr val="tx2">
                    <a:lumMod val="10000"/>
                  </a:schemeClr>
                </a:solidFill>
              </a:rPr>
              <a:t>재입력</a:t>
            </a:r>
            <a:endParaRPr lang="ko-KR" altLang="en-US" sz="11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226365" y="3684080"/>
            <a:ext cx="6559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mtClean="0">
                <a:solidFill>
                  <a:schemeClr val="tx2">
                    <a:lumMod val="10000"/>
                  </a:schemeClr>
                </a:solidFill>
              </a:rPr>
              <a:t>이름</a:t>
            </a:r>
            <a:endParaRPr lang="ko-KR" altLang="en-US" sz="11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3033091" y="4051980"/>
            <a:ext cx="1789044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3033092" y="4458456"/>
            <a:ext cx="1789044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2226365" y="4051980"/>
            <a:ext cx="6559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mtClean="0">
                <a:solidFill>
                  <a:schemeClr val="tx2">
                    <a:lumMod val="10000"/>
                  </a:schemeClr>
                </a:solidFill>
              </a:rPr>
              <a:t>이메일</a:t>
            </a:r>
            <a:endParaRPr lang="ko-KR" altLang="en-US" sz="11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226365" y="4444194"/>
            <a:ext cx="6559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mtClean="0">
                <a:solidFill>
                  <a:schemeClr val="tx2">
                    <a:lumMod val="10000"/>
                  </a:schemeClr>
                </a:solidFill>
              </a:rPr>
              <a:t>닉네임</a:t>
            </a:r>
            <a:endParaRPr lang="ko-KR" altLang="en-US" sz="11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3033091" y="4836141"/>
            <a:ext cx="1789044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/>
          <p:cNvSpPr/>
          <p:nvPr/>
        </p:nvSpPr>
        <p:spPr>
          <a:xfrm>
            <a:off x="3033092" y="5242617"/>
            <a:ext cx="1789044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/>
          <p:cNvSpPr txBox="1"/>
          <p:nvPr/>
        </p:nvSpPr>
        <p:spPr>
          <a:xfrm>
            <a:off x="2226365" y="4836141"/>
            <a:ext cx="8067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mtClean="0">
                <a:solidFill>
                  <a:schemeClr val="tx2">
                    <a:lumMod val="10000"/>
                  </a:schemeClr>
                </a:solidFill>
              </a:rPr>
              <a:t>생년월일</a:t>
            </a:r>
            <a:endParaRPr lang="ko-KR" altLang="en-US" sz="11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226365" y="5228355"/>
            <a:ext cx="6559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mtClean="0">
                <a:solidFill>
                  <a:schemeClr val="tx2">
                    <a:lumMod val="10000"/>
                  </a:schemeClr>
                </a:solidFill>
              </a:rPr>
              <a:t>휴대폰</a:t>
            </a:r>
            <a:endParaRPr lang="ko-KR" altLang="en-US" sz="11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4929809" y="2507705"/>
            <a:ext cx="786848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bg2"/>
                </a:solidFill>
              </a:rPr>
              <a:t>중복확인</a:t>
            </a:r>
            <a:endParaRPr lang="ko-KR" altLang="en-US" sz="1100">
              <a:solidFill>
                <a:schemeClr val="bg2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9479559" y="1818862"/>
            <a:ext cx="2416864" cy="3458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2">
                    <a:lumMod val="10000"/>
                  </a:schemeClr>
                </a:solidFill>
              </a:rPr>
              <a:t>회원가입</a:t>
            </a:r>
            <a:endParaRPr lang="ko-KR" altLang="en-US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10302699" y="2315686"/>
            <a:ext cx="1593724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10302700" y="2914181"/>
            <a:ext cx="1593724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/>
          <p:nvPr/>
        </p:nvSpPr>
        <p:spPr>
          <a:xfrm>
            <a:off x="9495973" y="2315686"/>
            <a:ext cx="6559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mtClean="0">
                <a:solidFill>
                  <a:schemeClr val="tx2">
                    <a:lumMod val="10000"/>
                  </a:schemeClr>
                </a:solidFill>
              </a:rPr>
              <a:t>아이디</a:t>
            </a:r>
            <a:endParaRPr lang="ko-KR" altLang="en-US" sz="11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9495973" y="2899919"/>
            <a:ext cx="8067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mtClean="0">
                <a:solidFill>
                  <a:schemeClr val="tx2">
                    <a:lumMod val="10000"/>
                  </a:schemeClr>
                </a:solidFill>
              </a:rPr>
              <a:t>비밀번</a:t>
            </a:r>
            <a:r>
              <a:rPr lang="ko-KR" altLang="en-US" sz="1100">
                <a:solidFill>
                  <a:schemeClr val="tx2">
                    <a:lumMod val="10000"/>
                  </a:schemeClr>
                </a:solidFill>
              </a:rPr>
              <a:t>호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9416642" y="5640102"/>
            <a:ext cx="2542697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>
                <a:solidFill>
                  <a:schemeClr val="bg2"/>
                </a:solidFill>
              </a:rPr>
              <a:t>본인은 만 </a:t>
            </a:r>
            <a:r>
              <a:rPr lang="en-US" altLang="ko-KR" sz="1050">
                <a:solidFill>
                  <a:schemeClr val="bg2"/>
                </a:solidFill>
              </a:rPr>
              <a:t>14</a:t>
            </a:r>
            <a:r>
              <a:rPr lang="ko-KR" altLang="en-US" sz="1050">
                <a:solidFill>
                  <a:schemeClr val="bg2"/>
                </a:solidFill>
              </a:rPr>
              <a:t>세 이상이며</a:t>
            </a:r>
            <a:r>
              <a:rPr lang="en-US" altLang="ko-KR" sz="1050">
                <a:solidFill>
                  <a:schemeClr val="bg2"/>
                </a:solidFill>
              </a:rPr>
              <a:t>, </a:t>
            </a:r>
            <a:r>
              <a:rPr lang="ko-KR" altLang="en-US" sz="1050">
                <a:solidFill>
                  <a:schemeClr val="bg2"/>
                </a:solidFill>
              </a:rPr>
              <a:t>회원 가입하면 하비풀의 </a:t>
            </a:r>
            <a:r>
              <a:rPr lang="ko-KR" altLang="en-US" sz="1050" u="sng">
                <a:solidFill>
                  <a:schemeClr val="bg2"/>
                </a:solidFill>
                <a:hlinkClick r:id="rId5" tooltip="서비스 이용약관"/>
              </a:rPr>
              <a:t>서비스 이용약관</a:t>
            </a:r>
            <a:r>
              <a:rPr lang="en-US" altLang="ko-KR" sz="1050">
                <a:solidFill>
                  <a:schemeClr val="bg2"/>
                </a:solidFill>
              </a:rPr>
              <a:t>, </a:t>
            </a:r>
            <a:r>
              <a:rPr lang="ko-KR" altLang="en-US" sz="1050" u="sng">
                <a:solidFill>
                  <a:schemeClr val="bg2"/>
                </a:solidFill>
                <a:hlinkClick r:id="rId6" tooltip="개인정보 취급방침"/>
              </a:rPr>
              <a:t>개인정보 취급방침</a:t>
            </a:r>
            <a:r>
              <a:rPr lang="ko-KR" altLang="en-US" sz="1050">
                <a:solidFill>
                  <a:schemeClr val="bg2"/>
                </a:solidFill>
              </a:rPr>
              <a:t>에 동의하는 것입니다</a:t>
            </a:r>
            <a:r>
              <a:rPr lang="en-US" altLang="ko-KR" sz="1050">
                <a:solidFill>
                  <a:schemeClr val="bg2"/>
                </a:solidFill>
              </a:rPr>
              <a:t>.</a:t>
            </a:r>
            <a:endParaRPr lang="ko-KR" altLang="en-US" sz="1050">
              <a:solidFill>
                <a:schemeClr val="bg2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10178939" y="6194571"/>
            <a:ext cx="1059217" cy="3051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2">
                    <a:lumMod val="10000"/>
                  </a:schemeClr>
                </a:solidFill>
              </a:rPr>
              <a:t>회원가입</a:t>
            </a:r>
            <a:endParaRPr lang="ko-KR" altLang="en-US" sz="14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10302699" y="3291866"/>
            <a:ext cx="1593724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/>
          <p:cNvSpPr/>
          <p:nvPr/>
        </p:nvSpPr>
        <p:spPr>
          <a:xfrm>
            <a:off x="10302700" y="3698342"/>
            <a:ext cx="1593724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/>
          <p:cNvSpPr txBox="1"/>
          <p:nvPr/>
        </p:nvSpPr>
        <p:spPr>
          <a:xfrm>
            <a:off x="9495973" y="3291866"/>
            <a:ext cx="6559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mtClean="0">
                <a:solidFill>
                  <a:schemeClr val="tx2">
                    <a:lumMod val="10000"/>
                  </a:schemeClr>
                </a:solidFill>
              </a:rPr>
              <a:t>재입력</a:t>
            </a:r>
            <a:endParaRPr lang="ko-KR" altLang="en-US" sz="11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9495973" y="3684080"/>
            <a:ext cx="6559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mtClean="0">
                <a:solidFill>
                  <a:schemeClr val="tx2">
                    <a:lumMod val="10000"/>
                  </a:schemeClr>
                </a:solidFill>
              </a:rPr>
              <a:t>이름</a:t>
            </a:r>
            <a:endParaRPr lang="ko-KR" altLang="en-US" sz="11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10302699" y="4051980"/>
            <a:ext cx="1593724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/>
          <p:cNvSpPr/>
          <p:nvPr/>
        </p:nvSpPr>
        <p:spPr>
          <a:xfrm>
            <a:off x="10302700" y="4458456"/>
            <a:ext cx="1593724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/>
          <p:nvPr/>
        </p:nvSpPr>
        <p:spPr>
          <a:xfrm>
            <a:off x="9495973" y="4051980"/>
            <a:ext cx="6559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mtClean="0">
                <a:solidFill>
                  <a:schemeClr val="tx2">
                    <a:lumMod val="10000"/>
                  </a:schemeClr>
                </a:solidFill>
              </a:rPr>
              <a:t>이메일</a:t>
            </a:r>
            <a:endParaRPr lang="ko-KR" altLang="en-US" sz="11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9495973" y="4444194"/>
            <a:ext cx="6559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mtClean="0">
                <a:solidFill>
                  <a:schemeClr val="tx2">
                    <a:lumMod val="10000"/>
                  </a:schemeClr>
                </a:solidFill>
              </a:rPr>
              <a:t>닉네임</a:t>
            </a:r>
            <a:endParaRPr lang="ko-KR" altLang="en-US" sz="11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10302699" y="4836141"/>
            <a:ext cx="1593724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/>
          <p:cNvSpPr/>
          <p:nvPr/>
        </p:nvSpPr>
        <p:spPr>
          <a:xfrm>
            <a:off x="10302700" y="5242617"/>
            <a:ext cx="1593724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/>
          <p:cNvSpPr txBox="1"/>
          <p:nvPr/>
        </p:nvSpPr>
        <p:spPr>
          <a:xfrm>
            <a:off x="9495973" y="4836141"/>
            <a:ext cx="8067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mtClean="0">
                <a:solidFill>
                  <a:schemeClr val="tx2">
                    <a:lumMod val="10000"/>
                  </a:schemeClr>
                </a:solidFill>
              </a:rPr>
              <a:t>생년월일</a:t>
            </a:r>
            <a:endParaRPr lang="ko-KR" altLang="en-US" sz="11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9495973" y="5228355"/>
            <a:ext cx="6559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mtClean="0">
                <a:solidFill>
                  <a:schemeClr val="tx2">
                    <a:lumMod val="10000"/>
                  </a:schemeClr>
                </a:solidFill>
              </a:rPr>
              <a:t>휴대폰</a:t>
            </a:r>
            <a:endParaRPr lang="ko-KR" altLang="en-US" sz="11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10302700" y="2656430"/>
            <a:ext cx="633056" cy="1549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bg2"/>
                </a:solidFill>
              </a:rPr>
              <a:t>중복확인</a:t>
            </a:r>
            <a:endParaRPr lang="ko-KR" altLang="en-US" sz="80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74159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419" y="1602710"/>
            <a:ext cx="777666" cy="777666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="" xmlns:a16="http://schemas.microsoft.com/office/drawing/2014/main" id="{E16921C9-3597-454A-8E86-CBCC429D4C84}"/>
              </a:ext>
            </a:extLst>
          </p:cNvPr>
          <p:cNvCxnSpPr>
            <a:cxnSpLocks/>
          </p:cNvCxnSpPr>
          <p:nvPr/>
        </p:nvCxnSpPr>
        <p:spPr>
          <a:xfrm>
            <a:off x="2223085" y="2156193"/>
            <a:ext cx="801148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40F573A5-A76C-43F4-813E-C144D7A50B6D}"/>
              </a:ext>
            </a:extLst>
          </p:cNvPr>
          <p:cNvSpPr txBox="1"/>
          <p:nvPr/>
        </p:nvSpPr>
        <p:spPr>
          <a:xfrm>
            <a:off x="2223085" y="1605387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C0A9A55E-9736-44E7-9A43-A56253B2960D}"/>
              </a:ext>
            </a:extLst>
          </p:cNvPr>
          <p:cNvSpPr txBox="1"/>
          <p:nvPr/>
        </p:nvSpPr>
        <p:spPr>
          <a:xfrm>
            <a:off x="6317193" y="2380376"/>
            <a:ext cx="415255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ko-KR" altLang="en-US" sz="2400" dirty="0"/>
              <a:t>메인 페이지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/>
              <a:t>회원등록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>
                <a:solidFill>
                  <a:schemeClr val="bg2"/>
                </a:solidFill>
              </a:rPr>
              <a:t>마이페이지</a:t>
            </a:r>
            <a:endParaRPr lang="en-US" altLang="ko-KR" sz="2400">
              <a:solidFill>
                <a:schemeClr val="bg2"/>
              </a:solidFill>
            </a:endParaRPr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/>
              <a:t>회원 서비스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/>
              <a:t>관리자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3600" dirty="0"/>
          </a:p>
          <a:p>
            <a:pPr marL="742950" indent="-742950">
              <a:buAutoNum type="arabicPeriod"/>
            </a:pP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665203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2060"/>
                </a:solidFill>
              </a:rPr>
              <a:t>마이페이지</a:t>
            </a:r>
            <a:r>
              <a:rPr lang="en-US" altLang="ko-KR" dirty="0">
                <a:solidFill>
                  <a:srgbClr val="002060"/>
                </a:solidFill>
              </a:rPr>
              <a:t>-</a:t>
            </a:r>
            <a:r>
              <a:rPr lang="ko-KR" altLang="en-US" dirty="0">
                <a:solidFill>
                  <a:srgbClr val="002060"/>
                </a:solidFill>
              </a:rPr>
              <a:t>주문</a:t>
            </a:r>
            <a:r>
              <a:rPr lang="en-US" altLang="ko-KR" dirty="0">
                <a:solidFill>
                  <a:srgbClr val="002060"/>
                </a:solidFill>
              </a:rPr>
              <a:t>/</a:t>
            </a:r>
            <a:r>
              <a:rPr lang="ko-KR" altLang="en-US" dirty="0">
                <a:solidFill>
                  <a:srgbClr val="002060"/>
                </a:solidFill>
              </a:rPr>
              <a:t>배송관리</a:t>
            </a:r>
            <a:r>
              <a:rPr lang="en-US" altLang="ko-KR" dirty="0">
                <a:solidFill>
                  <a:srgbClr val="002060"/>
                </a:solidFill>
              </a:rPr>
              <a:t>(</a:t>
            </a:r>
            <a:r>
              <a:rPr lang="ko-KR" altLang="en-US" dirty="0">
                <a:solidFill>
                  <a:srgbClr val="002060"/>
                </a:solidFill>
              </a:rPr>
              <a:t>주문</a:t>
            </a:r>
            <a:r>
              <a:rPr lang="en-US" altLang="ko-KR" dirty="0">
                <a:solidFill>
                  <a:srgbClr val="002060"/>
                </a:solidFill>
              </a:rPr>
              <a:t>/</a:t>
            </a:r>
            <a:r>
              <a:rPr lang="ko-KR" altLang="en-US" dirty="0">
                <a:solidFill>
                  <a:srgbClr val="002060"/>
                </a:solidFill>
              </a:rPr>
              <a:t>배송조회</a:t>
            </a:r>
            <a:r>
              <a:rPr lang="en-US" altLang="ko-KR" dirty="0">
                <a:solidFill>
                  <a:srgbClr val="002060"/>
                </a:solidFill>
              </a:rPr>
              <a:t>)</a:t>
            </a:r>
            <a:endParaRPr lang="ko-KR" altLang="en-US" dirty="0">
              <a:solidFill>
                <a:srgbClr val="002060"/>
              </a:solidFill>
            </a:endParaRPr>
          </a:p>
        </p:txBody>
      </p:sp>
      <p:graphicFrame>
        <p:nvGraphicFramePr>
          <p:cNvPr id="9" name="표 9">
            <a:extLst>
              <a:ext uri="{FF2B5EF4-FFF2-40B4-BE49-F238E27FC236}">
                <a16:creationId xmlns:a16="http://schemas.microsoft.com/office/drawing/2014/main" xmlns="" id="{4F1CDA36-2A57-4C46-96F6-BBD89708C5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5075514"/>
              </p:ext>
            </p:extLst>
          </p:nvPr>
        </p:nvGraphicFramePr>
        <p:xfrm>
          <a:off x="472951" y="2193795"/>
          <a:ext cx="8343012" cy="3708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390502">
                  <a:extLst>
                    <a:ext uri="{9D8B030D-6E8A-4147-A177-3AD203B41FA5}">
                      <a16:colId xmlns:a16="http://schemas.microsoft.com/office/drawing/2014/main" xmlns="" val="1204164591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412207631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58502394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3990167056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3603226328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2489912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1200" dirty="0">
                          <a:solidFill>
                            <a:srgbClr val="002060"/>
                          </a:solidFill>
                        </a:rPr>
                        <a:t>/</a:t>
                      </a:r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배송관리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나의 활동내역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>
                          <a:solidFill>
                            <a:srgbClr val="002060"/>
                          </a:solidFill>
                        </a:rPr>
                        <a:t>내정보</a:t>
                      </a:r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 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4275483409"/>
                  </a:ext>
                </a:extLst>
              </a:tr>
            </a:tbl>
          </a:graphicData>
        </a:graphic>
      </p:graphicFrame>
      <p:graphicFrame>
        <p:nvGraphicFramePr>
          <p:cNvPr id="11" name="표 11">
            <a:extLst>
              <a:ext uri="{FF2B5EF4-FFF2-40B4-BE49-F238E27FC236}">
                <a16:creationId xmlns:a16="http://schemas.microsoft.com/office/drawing/2014/main" xmlns="" id="{1E160DD2-DBDA-47D9-84EB-36B952C26F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1194344"/>
              </p:ext>
            </p:extLst>
          </p:nvPr>
        </p:nvGraphicFramePr>
        <p:xfrm>
          <a:off x="472954" y="2566718"/>
          <a:ext cx="4657844" cy="2880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164461">
                  <a:extLst>
                    <a:ext uri="{9D8B030D-6E8A-4147-A177-3AD203B41FA5}">
                      <a16:colId xmlns:a16="http://schemas.microsoft.com/office/drawing/2014/main" xmlns="" val="1288534696"/>
                    </a:ext>
                  </a:extLst>
                </a:gridCol>
                <a:gridCol w="1164461"/>
                <a:gridCol w="1164461">
                  <a:extLst>
                    <a:ext uri="{9D8B030D-6E8A-4147-A177-3AD203B41FA5}">
                      <a16:colId xmlns:a16="http://schemas.microsoft.com/office/drawing/2014/main" xmlns="" val="962670856"/>
                    </a:ext>
                  </a:extLst>
                </a:gridCol>
                <a:gridCol w="1164461">
                  <a:extLst>
                    <a:ext uri="{9D8B030D-6E8A-4147-A177-3AD203B41FA5}">
                      <a16:colId xmlns:a16="http://schemas.microsoft.com/office/drawing/2014/main" xmlns="" val="269461378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1100" dirty="0">
                          <a:solidFill>
                            <a:srgbClr val="002060"/>
                          </a:solidFill>
                        </a:rPr>
                        <a:t>/</a:t>
                      </a:r>
                      <a:r>
                        <a:rPr lang="ko-KR" altLang="en-US" sz="1100" dirty="0">
                          <a:solidFill>
                            <a:srgbClr val="002060"/>
                          </a:solidFill>
                        </a:rPr>
                        <a:t>배송조회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solidFill>
                            <a:srgbClr val="002060"/>
                          </a:solidFill>
                        </a:rPr>
                        <a:t>클래스 보관함</a:t>
                      </a:r>
                      <a:endParaRPr lang="ko-KR" altLang="en-US" sz="11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>
                          <a:solidFill>
                            <a:srgbClr val="002060"/>
                          </a:solidFill>
                        </a:rPr>
                        <a:t>배송지</a:t>
                      </a:r>
                      <a:r>
                        <a:rPr lang="ko-KR" altLang="en-US" sz="1100" dirty="0">
                          <a:solidFill>
                            <a:srgbClr val="002060"/>
                          </a:solidFill>
                        </a:rPr>
                        <a:t> 목록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>
                          <a:solidFill>
                            <a:srgbClr val="002060"/>
                          </a:solidFill>
                        </a:rPr>
                        <a:t>배송지추가</a:t>
                      </a:r>
                      <a:endParaRPr lang="ko-KR" altLang="en-US" sz="11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489738360"/>
                  </a:ext>
                </a:extLst>
              </a:tr>
            </a:tbl>
          </a:graphicData>
        </a:graphic>
      </p:graphicFrame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03B789EA-738F-4D3F-8B2E-E44C823FF3EF}"/>
              </a:ext>
            </a:extLst>
          </p:cNvPr>
          <p:cNvSpPr/>
          <p:nvPr/>
        </p:nvSpPr>
        <p:spPr>
          <a:xfrm>
            <a:off x="472955" y="2854718"/>
            <a:ext cx="8343009" cy="349281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4" name="표 14">
            <a:extLst>
              <a:ext uri="{FF2B5EF4-FFF2-40B4-BE49-F238E27FC236}">
                <a16:creationId xmlns:a16="http://schemas.microsoft.com/office/drawing/2014/main" xmlns="" id="{69E3F38C-EF40-4ECD-9635-C0BC5FAEC3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3546796"/>
              </p:ext>
            </p:extLst>
          </p:nvPr>
        </p:nvGraphicFramePr>
        <p:xfrm>
          <a:off x="584897" y="3058159"/>
          <a:ext cx="8127999" cy="1425064"/>
        </p:xfrm>
        <a:graphic>
          <a:graphicData uri="http://schemas.openxmlformats.org/drawingml/2006/table">
            <a:tbl>
              <a:tblPr>
                <a:tableStyleId>{C083E6E3-FA7D-4D7B-A595-EF9225AFEA82}</a:tableStyleId>
              </a:tblPr>
              <a:tblGrid>
                <a:gridCol w="2034016">
                  <a:extLst>
                    <a:ext uri="{9D8B030D-6E8A-4147-A177-3AD203B41FA5}">
                      <a16:colId xmlns:a16="http://schemas.microsoft.com/office/drawing/2014/main" xmlns="" val="2546267861"/>
                    </a:ext>
                  </a:extLst>
                </a:gridCol>
                <a:gridCol w="4199137">
                  <a:extLst>
                    <a:ext uri="{9D8B030D-6E8A-4147-A177-3AD203B41FA5}">
                      <a16:colId xmlns:a16="http://schemas.microsoft.com/office/drawing/2014/main" xmlns="" val="1582447859"/>
                    </a:ext>
                  </a:extLst>
                </a:gridCol>
                <a:gridCol w="1894846">
                  <a:extLst>
                    <a:ext uri="{9D8B030D-6E8A-4147-A177-3AD203B41FA5}">
                      <a16:colId xmlns:a16="http://schemas.microsoft.com/office/drawing/2014/main" xmlns="" val="3778196770"/>
                    </a:ext>
                  </a:extLst>
                </a:gridCol>
              </a:tblGrid>
              <a:tr h="14250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2"/>
                          </a:solidFill>
                        </a:rPr>
                        <a:t>주문번호 및 주문날짜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>
                          <a:solidFill>
                            <a:schemeClr val="bg2"/>
                          </a:solidFill>
                        </a:rPr>
                        <a:t>상품정보</a:t>
                      </a:r>
                      <a:endParaRPr lang="ko-KR" altLang="en-US" sz="1200" dirty="0">
                        <a:solidFill>
                          <a:schemeClr val="bg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2"/>
                          </a:solidFill>
                        </a:rPr>
                        <a:t>주문상태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487046971"/>
                  </a:ext>
                </a:extLst>
              </a:tr>
            </a:tbl>
          </a:graphicData>
        </a:graphic>
      </p:graphicFrame>
      <p:graphicFrame>
        <p:nvGraphicFramePr>
          <p:cNvPr id="17" name="표 9">
            <a:extLst>
              <a:ext uri="{FF2B5EF4-FFF2-40B4-BE49-F238E27FC236}">
                <a16:creationId xmlns:a16="http://schemas.microsoft.com/office/drawing/2014/main" xmlns="" id="{EC4D015A-2859-4B18-9253-F005186A2C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3655558"/>
              </p:ext>
            </p:extLst>
          </p:nvPr>
        </p:nvGraphicFramePr>
        <p:xfrm>
          <a:off x="9353726" y="2193795"/>
          <a:ext cx="2709645" cy="36576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903215">
                  <a:extLst>
                    <a:ext uri="{9D8B030D-6E8A-4147-A177-3AD203B41FA5}">
                      <a16:colId xmlns:a16="http://schemas.microsoft.com/office/drawing/2014/main" xmlns="" val="1204164591"/>
                    </a:ext>
                  </a:extLst>
                </a:gridCol>
                <a:gridCol w="903215">
                  <a:extLst>
                    <a:ext uri="{9D8B030D-6E8A-4147-A177-3AD203B41FA5}">
                      <a16:colId xmlns:a16="http://schemas.microsoft.com/office/drawing/2014/main" xmlns="" val="412207631"/>
                    </a:ext>
                  </a:extLst>
                </a:gridCol>
                <a:gridCol w="903215">
                  <a:extLst>
                    <a:ext uri="{9D8B030D-6E8A-4147-A177-3AD203B41FA5}">
                      <a16:colId xmlns:a16="http://schemas.microsoft.com/office/drawing/2014/main" xmlns="" val="58502394"/>
                    </a:ext>
                  </a:extLst>
                </a:gridCol>
              </a:tblGrid>
              <a:tr h="30720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900" dirty="0" smtClean="0">
                          <a:solidFill>
                            <a:srgbClr val="002060"/>
                          </a:solidFill>
                        </a:rPr>
                        <a:t>/</a:t>
                      </a:r>
                    </a:p>
                    <a:p>
                      <a:pPr latinLnBrk="1"/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배송관리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나의</a:t>
                      </a:r>
                      <a:endParaRPr lang="en-US" altLang="ko-KR" sz="900" dirty="0">
                        <a:solidFill>
                          <a:srgbClr val="002060"/>
                        </a:solidFill>
                      </a:endParaRPr>
                    </a:p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활동내역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>
                          <a:solidFill>
                            <a:srgbClr val="002060"/>
                          </a:solidFill>
                        </a:rPr>
                        <a:t>내정보</a:t>
                      </a:r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관리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275483409"/>
                  </a:ext>
                </a:extLst>
              </a:tr>
            </a:tbl>
          </a:graphicData>
        </a:graphic>
      </p:graphicFrame>
      <p:graphicFrame>
        <p:nvGraphicFramePr>
          <p:cNvPr id="19" name="표 11">
            <a:extLst>
              <a:ext uri="{FF2B5EF4-FFF2-40B4-BE49-F238E27FC236}">
                <a16:creationId xmlns:a16="http://schemas.microsoft.com/office/drawing/2014/main" xmlns="" id="{BC306275-13BF-4841-B963-C6411B8652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4285260"/>
              </p:ext>
            </p:extLst>
          </p:nvPr>
        </p:nvGraphicFramePr>
        <p:xfrm>
          <a:off x="9353726" y="2565027"/>
          <a:ext cx="2709644" cy="36576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677411">
                  <a:extLst>
                    <a:ext uri="{9D8B030D-6E8A-4147-A177-3AD203B41FA5}">
                      <a16:colId xmlns:a16="http://schemas.microsoft.com/office/drawing/2014/main" xmlns="" val="1288534696"/>
                    </a:ext>
                  </a:extLst>
                </a:gridCol>
                <a:gridCol w="677411"/>
                <a:gridCol w="677411">
                  <a:extLst>
                    <a:ext uri="{9D8B030D-6E8A-4147-A177-3AD203B41FA5}">
                      <a16:colId xmlns:a16="http://schemas.microsoft.com/office/drawing/2014/main" xmlns="" val="962670856"/>
                    </a:ext>
                  </a:extLst>
                </a:gridCol>
                <a:gridCol w="677411">
                  <a:extLst>
                    <a:ext uri="{9D8B030D-6E8A-4147-A177-3AD203B41FA5}">
                      <a16:colId xmlns:a16="http://schemas.microsoft.com/office/drawing/2014/main" xmlns="" val="2694613781"/>
                    </a:ext>
                  </a:extLst>
                </a:gridCol>
              </a:tblGrid>
              <a:tr h="36575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900" dirty="0">
                          <a:solidFill>
                            <a:srgbClr val="002060"/>
                          </a:solidFill>
                        </a:rPr>
                        <a:t>/</a:t>
                      </a:r>
                    </a:p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배송조회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클래스</a:t>
                      </a:r>
                      <a:endParaRPr lang="en-US" altLang="ko-KR" sz="900" dirty="0" smtClean="0">
                        <a:solidFill>
                          <a:srgbClr val="002060"/>
                        </a:solidFill>
                      </a:endParaRPr>
                    </a:p>
                    <a:p>
                      <a:pPr latinLnBrk="1"/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보관함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>
                          <a:solidFill>
                            <a:srgbClr val="002060"/>
                          </a:solidFill>
                        </a:rPr>
                        <a:t>배송지</a:t>
                      </a:r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 </a:t>
                      </a:r>
                      <a:endParaRPr lang="en-US" altLang="ko-KR" sz="900" dirty="0" smtClean="0">
                        <a:solidFill>
                          <a:srgbClr val="002060"/>
                        </a:solidFill>
                      </a:endParaRPr>
                    </a:p>
                    <a:p>
                      <a:pPr latinLnBrk="1"/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목록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>
                          <a:solidFill>
                            <a:srgbClr val="002060"/>
                          </a:solidFill>
                        </a:rPr>
                        <a:t>배송지</a:t>
                      </a:r>
                      <a:endParaRPr lang="en-US" altLang="ko-KR" sz="900" dirty="0">
                        <a:solidFill>
                          <a:srgbClr val="002060"/>
                        </a:solidFill>
                      </a:endParaRPr>
                    </a:p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추가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489738360"/>
                  </a:ext>
                </a:extLst>
              </a:tr>
            </a:tbl>
          </a:graphicData>
        </a:graphic>
      </p:graphicFrame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CE4E640D-6B55-48D6-BCDB-096A10CE74CE}"/>
              </a:ext>
            </a:extLst>
          </p:cNvPr>
          <p:cNvSpPr/>
          <p:nvPr/>
        </p:nvSpPr>
        <p:spPr>
          <a:xfrm>
            <a:off x="9481744" y="2922319"/>
            <a:ext cx="2453608" cy="355837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1" name="표 21">
            <a:extLst>
              <a:ext uri="{FF2B5EF4-FFF2-40B4-BE49-F238E27FC236}">
                <a16:creationId xmlns:a16="http://schemas.microsoft.com/office/drawing/2014/main" xmlns="" id="{196C4683-35B5-4AFC-9EEF-E46E4B0304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9442396"/>
              </p:ext>
            </p:extLst>
          </p:nvPr>
        </p:nvGraphicFramePr>
        <p:xfrm>
          <a:off x="9567561" y="3029011"/>
          <a:ext cx="2281974" cy="90667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405239">
                  <a:extLst>
                    <a:ext uri="{9D8B030D-6E8A-4147-A177-3AD203B41FA5}">
                      <a16:colId xmlns:a16="http://schemas.microsoft.com/office/drawing/2014/main" xmlns="" val="3339789266"/>
                    </a:ext>
                  </a:extLst>
                </a:gridCol>
                <a:gridCol w="876735">
                  <a:extLst>
                    <a:ext uri="{9D8B030D-6E8A-4147-A177-3AD203B41FA5}">
                      <a16:colId xmlns:a16="http://schemas.microsoft.com/office/drawing/2014/main" xmlns="" val="182656822"/>
                    </a:ext>
                  </a:extLst>
                </a:gridCol>
              </a:tblGrid>
              <a:tr h="453335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bg2"/>
                          </a:solidFill>
                        </a:rPr>
                        <a:t>주문번호 및 주문날짜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34234552"/>
                  </a:ext>
                </a:extLst>
              </a:tr>
              <a:tr h="45333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smtClean="0">
                          <a:solidFill>
                            <a:schemeClr val="bg2"/>
                          </a:solidFill>
                        </a:rPr>
                        <a:t>상품정보</a:t>
                      </a:r>
                      <a:endParaRPr lang="ko-KR" altLang="en-US" sz="1100" b="0" dirty="0">
                        <a:solidFill>
                          <a:schemeClr val="bg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bg2"/>
                          </a:solidFill>
                        </a:rPr>
                        <a:t>주문상태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566159517"/>
                  </a:ext>
                </a:extLst>
              </a:tr>
            </a:tbl>
          </a:graphicData>
        </a:graphic>
      </p:graphicFrame>
      <p:cxnSp>
        <p:nvCxnSpPr>
          <p:cNvPr id="16" name="직선 연결선 15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306733" y="1510018"/>
            <a:ext cx="18624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로그아웃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9724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시계이(가) 표시된 사진&#10;&#10;자동 생성된 설명">
            <a:extLst>
              <a:ext uri="{FF2B5EF4-FFF2-40B4-BE49-F238E27FC236}">
                <a16:creationId xmlns="" xmlns:a16="http://schemas.microsoft.com/office/drawing/2014/main" id="{4FA73557-CD11-4A11-A485-D4FAF94D8AF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23" y="2881076"/>
            <a:ext cx="1095847" cy="109584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547F2916-8C9D-49EB-9196-408ACF18A4B7}"/>
              </a:ext>
            </a:extLst>
          </p:cNvPr>
          <p:cNvSpPr txBox="1"/>
          <p:nvPr/>
        </p:nvSpPr>
        <p:spPr>
          <a:xfrm>
            <a:off x="1240970" y="2967334"/>
            <a:ext cx="48550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rgbClr val="FF5050"/>
                </a:solidFill>
              </a:rPr>
              <a:t>Table</a:t>
            </a:r>
            <a:r>
              <a:rPr lang="en-US" altLang="ko-KR" dirty="0">
                <a:solidFill>
                  <a:srgbClr val="FF5050"/>
                </a:solidFill>
              </a:rPr>
              <a:t> </a:t>
            </a:r>
            <a:r>
              <a:rPr lang="en-US" altLang="ko-KR" sz="3200" dirty="0">
                <a:solidFill>
                  <a:srgbClr val="FF5050"/>
                </a:solidFill>
              </a:rPr>
              <a:t>of </a:t>
            </a:r>
            <a:r>
              <a:rPr lang="en-US" altLang="ko-KR" sz="5400" dirty="0">
                <a:solidFill>
                  <a:srgbClr val="FF5050"/>
                </a:solidFill>
              </a:rPr>
              <a:t>Contents</a:t>
            </a:r>
            <a:endParaRPr lang="ko-KR" altLang="en-US" sz="5400" dirty="0">
              <a:solidFill>
                <a:srgbClr val="FF505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6BBE2405-3F2E-44BB-92A1-A30A449E7327}"/>
              </a:ext>
            </a:extLst>
          </p:cNvPr>
          <p:cNvSpPr txBox="1"/>
          <p:nvPr/>
        </p:nvSpPr>
        <p:spPr>
          <a:xfrm>
            <a:off x="6241123" y="690465"/>
            <a:ext cx="595087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indent="-914400">
              <a:buAutoNum type="arabicPeriod"/>
            </a:pPr>
            <a:r>
              <a:rPr lang="ko-KR" altLang="en-US" sz="4000" dirty="0"/>
              <a:t>개요</a:t>
            </a:r>
            <a:endParaRPr lang="en-US" altLang="ko-KR" sz="4000" dirty="0"/>
          </a:p>
          <a:p>
            <a:pPr marL="914400" indent="-914400">
              <a:buAutoNum type="arabicPeriod"/>
            </a:pPr>
            <a:endParaRPr lang="en-US" altLang="ko-KR" sz="4000" dirty="0"/>
          </a:p>
          <a:p>
            <a:pPr marL="914400" indent="-914400">
              <a:buAutoNum type="arabicPeriod"/>
            </a:pPr>
            <a:r>
              <a:rPr lang="ko-KR" altLang="en-US" sz="4000" dirty="0"/>
              <a:t>요구사항 정의서</a:t>
            </a:r>
            <a:endParaRPr lang="en-US" altLang="ko-KR" sz="4000" dirty="0"/>
          </a:p>
          <a:p>
            <a:pPr marL="914400" indent="-914400">
              <a:buAutoNum type="arabicPeriod"/>
            </a:pPr>
            <a:endParaRPr lang="en-US" altLang="ko-KR" sz="4000" dirty="0"/>
          </a:p>
          <a:p>
            <a:pPr marL="914400" indent="-914400">
              <a:buAutoNum type="arabicPeriod"/>
            </a:pPr>
            <a:r>
              <a:rPr lang="ko-KR" altLang="en-US" sz="4000" dirty="0"/>
              <a:t>흐름도</a:t>
            </a:r>
            <a:endParaRPr lang="en-US" altLang="ko-KR" sz="4000" dirty="0"/>
          </a:p>
          <a:p>
            <a:pPr marL="914400" indent="-914400">
              <a:buAutoNum type="arabicPeriod"/>
            </a:pPr>
            <a:endParaRPr lang="en-US" altLang="ko-KR" sz="4000" dirty="0"/>
          </a:p>
          <a:p>
            <a:pPr marL="914400" indent="-914400">
              <a:buAutoNum type="arabicPeriod"/>
            </a:pPr>
            <a:r>
              <a:rPr lang="en-US" altLang="ko-KR" sz="4000" dirty="0"/>
              <a:t>ERD</a:t>
            </a:r>
          </a:p>
          <a:p>
            <a:pPr marL="914400" indent="-914400">
              <a:buAutoNum type="arabicPeriod"/>
            </a:pPr>
            <a:endParaRPr lang="en-US" altLang="ko-KR" sz="4000" dirty="0"/>
          </a:p>
          <a:p>
            <a:pPr marL="914400" indent="-914400">
              <a:buAutoNum type="arabicPeriod"/>
            </a:pPr>
            <a:r>
              <a:rPr lang="ko-KR" altLang="en-US" sz="4000" dirty="0"/>
              <a:t>화면 설계서</a:t>
            </a:r>
            <a:endParaRPr lang="en-US" altLang="ko-KR" sz="4000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="" xmlns:a16="http://schemas.microsoft.com/office/drawing/2014/main" id="{9605D211-7217-4B3A-B485-6EFC30372C7D}"/>
              </a:ext>
            </a:extLst>
          </p:cNvPr>
          <p:cNvCxnSpPr>
            <a:cxnSpLocks/>
          </p:cNvCxnSpPr>
          <p:nvPr/>
        </p:nvCxnSpPr>
        <p:spPr>
          <a:xfrm>
            <a:off x="5962089" y="67112"/>
            <a:ext cx="0" cy="697964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33821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2060"/>
                </a:solidFill>
              </a:rPr>
              <a:t>마이페이지</a:t>
            </a:r>
            <a:r>
              <a:rPr lang="en-US" altLang="ko-KR" dirty="0">
                <a:solidFill>
                  <a:srgbClr val="002060"/>
                </a:solidFill>
              </a:rPr>
              <a:t>-</a:t>
            </a:r>
            <a:r>
              <a:rPr lang="ko-KR" altLang="en-US" dirty="0">
                <a:solidFill>
                  <a:srgbClr val="002060"/>
                </a:solidFill>
              </a:rPr>
              <a:t>주문</a:t>
            </a:r>
            <a:r>
              <a:rPr lang="en-US" altLang="ko-KR" dirty="0">
                <a:solidFill>
                  <a:srgbClr val="002060"/>
                </a:solidFill>
              </a:rPr>
              <a:t>/</a:t>
            </a:r>
            <a:r>
              <a:rPr lang="ko-KR" altLang="en-US" dirty="0">
                <a:solidFill>
                  <a:srgbClr val="002060"/>
                </a:solidFill>
              </a:rPr>
              <a:t>배송관리</a:t>
            </a:r>
            <a:r>
              <a:rPr lang="en-US" altLang="ko-KR" dirty="0">
                <a:solidFill>
                  <a:srgbClr val="002060"/>
                </a:solidFill>
              </a:rPr>
              <a:t>(</a:t>
            </a:r>
            <a:r>
              <a:rPr lang="ko-KR" altLang="en-US" dirty="0">
                <a:solidFill>
                  <a:srgbClr val="002060"/>
                </a:solidFill>
              </a:rPr>
              <a:t>주문</a:t>
            </a:r>
            <a:r>
              <a:rPr lang="en-US" altLang="ko-KR" dirty="0">
                <a:solidFill>
                  <a:srgbClr val="002060"/>
                </a:solidFill>
              </a:rPr>
              <a:t>/</a:t>
            </a:r>
            <a:r>
              <a:rPr lang="ko-KR" altLang="en-US" dirty="0">
                <a:solidFill>
                  <a:srgbClr val="002060"/>
                </a:solidFill>
              </a:rPr>
              <a:t>배송조회</a:t>
            </a:r>
            <a:r>
              <a:rPr lang="en-US" altLang="ko-KR" dirty="0">
                <a:solidFill>
                  <a:srgbClr val="002060"/>
                </a:solidFill>
              </a:rPr>
              <a:t>)</a:t>
            </a:r>
            <a:endParaRPr lang="ko-KR" altLang="en-US" dirty="0">
              <a:solidFill>
                <a:srgbClr val="002060"/>
              </a:solidFill>
            </a:endParaRPr>
          </a:p>
        </p:txBody>
      </p:sp>
      <p:graphicFrame>
        <p:nvGraphicFramePr>
          <p:cNvPr id="14" name="표 9">
            <a:extLst>
              <a:ext uri="{FF2B5EF4-FFF2-40B4-BE49-F238E27FC236}">
                <a16:creationId xmlns:a16="http://schemas.microsoft.com/office/drawing/2014/main" xmlns="" id="{4F1CDA36-2A57-4C46-96F6-BBD89708C5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8479873"/>
              </p:ext>
            </p:extLst>
          </p:nvPr>
        </p:nvGraphicFramePr>
        <p:xfrm>
          <a:off x="472951" y="2193795"/>
          <a:ext cx="8343012" cy="3708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390502">
                  <a:extLst>
                    <a:ext uri="{9D8B030D-6E8A-4147-A177-3AD203B41FA5}">
                      <a16:colId xmlns:a16="http://schemas.microsoft.com/office/drawing/2014/main" xmlns="" val="1204164591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412207631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58502394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3990167056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3603226328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2489912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1200" dirty="0">
                          <a:solidFill>
                            <a:srgbClr val="002060"/>
                          </a:solidFill>
                        </a:rPr>
                        <a:t>/</a:t>
                      </a:r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배송관리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나의 활동내역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>
                          <a:solidFill>
                            <a:srgbClr val="002060"/>
                          </a:solidFill>
                        </a:rPr>
                        <a:t>내정보</a:t>
                      </a:r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 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4275483409"/>
                  </a:ext>
                </a:extLst>
              </a:tr>
            </a:tbl>
          </a:graphicData>
        </a:graphic>
      </p:graphicFrame>
      <p:graphicFrame>
        <p:nvGraphicFramePr>
          <p:cNvPr id="17" name="표 11">
            <a:extLst>
              <a:ext uri="{FF2B5EF4-FFF2-40B4-BE49-F238E27FC236}">
                <a16:creationId xmlns:a16="http://schemas.microsoft.com/office/drawing/2014/main" xmlns="" id="{1E160DD2-DBDA-47D9-84EB-36B952C26F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3197265"/>
              </p:ext>
            </p:extLst>
          </p:nvPr>
        </p:nvGraphicFramePr>
        <p:xfrm>
          <a:off x="472954" y="2566718"/>
          <a:ext cx="4657844" cy="2880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164461">
                  <a:extLst>
                    <a:ext uri="{9D8B030D-6E8A-4147-A177-3AD203B41FA5}">
                      <a16:colId xmlns:a16="http://schemas.microsoft.com/office/drawing/2014/main" xmlns="" val="1288534696"/>
                    </a:ext>
                  </a:extLst>
                </a:gridCol>
                <a:gridCol w="1164461"/>
                <a:gridCol w="1164461">
                  <a:extLst>
                    <a:ext uri="{9D8B030D-6E8A-4147-A177-3AD203B41FA5}">
                      <a16:colId xmlns:a16="http://schemas.microsoft.com/office/drawing/2014/main" xmlns="" val="962670856"/>
                    </a:ext>
                  </a:extLst>
                </a:gridCol>
                <a:gridCol w="1164461">
                  <a:extLst>
                    <a:ext uri="{9D8B030D-6E8A-4147-A177-3AD203B41FA5}">
                      <a16:colId xmlns:a16="http://schemas.microsoft.com/office/drawing/2014/main" xmlns="" val="269461378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1100" dirty="0">
                          <a:solidFill>
                            <a:srgbClr val="002060"/>
                          </a:solidFill>
                        </a:rPr>
                        <a:t>/</a:t>
                      </a:r>
                      <a:r>
                        <a:rPr lang="ko-KR" altLang="en-US" sz="1100" dirty="0">
                          <a:solidFill>
                            <a:srgbClr val="002060"/>
                          </a:solidFill>
                        </a:rPr>
                        <a:t>배송조회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solidFill>
                            <a:srgbClr val="002060"/>
                          </a:solidFill>
                        </a:rPr>
                        <a:t>클래스 보관함</a:t>
                      </a:r>
                      <a:endParaRPr lang="ko-KR" altLang="en-US" sz="11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>
                          <a:solidFill>
                            <a:srgbClr val="002060"/>
                          </a:solidFill>
                        </a:rPr>
                        <a:t>배송지</a:t>
                      </a:r>
                      <a:r>
                        <a:rPr lang="ko-KR" altLang="en-US" sz="1100" dirty="0">
                          <a:solidFill>
                            <a:srgbClr val="002060"/>
                          </a:solidFill>
                        </a:rPr>
                        <a:t> 목록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>
                          <a:solidFill>
                            <a:srgbClr val="002060"/>
                          </a:solidFill>
                        </a:rPr>
                        <a:t>배송지추가</a:t>
                      </a:r>
                      <a:endParaRPr lang="ko-KR" altLang="en-US" sz="11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489738360"/>
                  </a:ext>
                </a:extLst>
              </a:tr>
            </a:tbl>
          </a:graphicData>
        </a:graphic>
      </p:graphicFrame>
      <p:graphicFrame>
        <p:nvGraphicFramePr>
          <p:cNvPr id="20" name="표 9">
            <a:extLst>
              <a:ext uri="{FF2B5EF4-FFF2-40B4-BE49-F238E27FC236}">
                <a16:creationId xmlns:a16="http://schemas.microsoft.com/office/drawing/2014/main" xmlns="" id="{EC4D015A-2859-4B18-9253-F005186A2C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2149296"/>
              </p:ext>
            </p:extLst>
          </p:nvPr>
        </p:nvGraphicFramePr>
        <p:xfrm>
          <a:off x="9353726" y="2193795"/>
          <a:ext cx="2709645" cy="36576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903215">
                  <a:extLst>
                    <a:ext uri="{9D8B030D-6E8A-4147-A177-3AD203B41FA5}">
                      <a16:colId xmlns:a16="http://schemas.microsoft.com/office/drawing/2014/main" xmlns="" val="1204164591"/>
                    </a:ext>
                  </a:extLst>
                </a:gridCol>
                <a:gridCol w="903215">
                  <a:extLst>
                    <a:ext uri="{9D8B030D-6E8A-4147-A177-3AD203B41FA5}">
                      <a16:colId xmlns:a16="http://schemas.microsoft.com/office/drawing/2014/main" xmlns="" val="412207631"/>
                    </a:ext>
                  </a:extLst>
                </a:gridCol>
                <a:gridCol w="903215">
                  <a:extLst>
                    <a:ext uri="{9D8B030D-6E8A-4147-A177-3AD203B41FA5}">
                      <a16:colId xmlns:a16="http://schemas.microsoft.com/office/drawing/2014/main" xmlns="" val="58502394"/>
                    </a:ext>
                  </a:extLst>
                </a:gridCol>
              </a:tblGrid>
              <a:tr h="30720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900" dirty="0" smtClean="0">
                          <a:solidFill>
                            <a:srgbClr val="002060"/>
                          </a:solidFill>
                        </a:rPr>
                        <a:t>/</a:t>
                      </a:r>
                    </a:p>
                    <a:p>
                      <a:pPr latinLnBrk="1"/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배송관리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나의</a:t>
                      </a:r>
                      <a:endParaRPr lang="en-US" altLang="ko-KR" sz="900" dirty="0">
                        <a:solidFill>
                          <a:srgbClr val="002060"/>
                        </a:solidFill>
                      </a:endParaRPr>
                    </a:p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활동내역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>
                          <a:solidFill>
                            <a:srgbClr val="002060"/>
                          </a:solidFill>
                        </a:rPr>
                        <a:t>내정보</a:t>
                      </a:r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관리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275483409"/>
                  </a:ext>
                </a:extLst>
              </a:tr>
            </a:tbl>
          </a:graphicData>
        </a:graphic>
      </p:graphicFrame>
      <p:graphicFrame>
        <p:nvGraphicFramePr>
          <p:cNvPr id="21" name="표 11">
            <a:extLst>
              <a:ext uri="{FF2B5EF4-FFF2-40B4-BE49-F238E27FC236}">
                <a16:creationId xmlns:a16="http://schemas.microsoft.com/office/drawing/2014/main" xmlns="" id="{BC306275-13BF-4841-B963-C6411B8652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3236367"/>
              </p:ext>
            </p:extLst>
          </p:nvPr>
        </p:nvGraphicFramePr>
        <p:xfrm>
          <a:off x="9353726" y="2565027"/>
          <a:ext cx="2709644" cy="36576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677411">
                  <a:extLst>
                    <a:ext uri="{9D8B030D-6E8A-4147-A177-3AD203B41FA5}">
                      <a16:colId xmlns:a16="http://schemas.microsoft.com/office/drawing/2014/main" xmlns="" val="1288534696"/>
                    </a:ext>
                  </a:extLst>
                </a:gridCol>
                <a:gridCol w="677411"/>
                <a:gridCol w="677411">
                  <a:extLst>
                    <a:ext uri="{9D8B030D-6E8A-4147-A177-3AD203B41FA5}">
                      <a16:colId xmlns:a16="http://schemas.microsoft.com/office/drawing/2014/main" xmlns="" val="962670856"/>
                    </a:ext>
                  </a:extLst>
                </a:gridCol>
                <a:gridCol w="677411">
                  <a:extLst>
                    <a:ext uri="{9D8B030D-6E8A-4147-A177-3AD203B41FA5}">
                      <a16:colId xmlns:a16="http://schemas.microsoft.com/office/drawing/2014/main" xmlns="" val="2694613781"/>
                    </a:ext>
                  </a:extLst>
                </a:gridCol>
              </a:tblGrid>
              <a:tr h="36575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900" dirty="0">
                          <a:solidFill>
                            <a:srgbClr val="002060"/>
                          </a:solidFill>
                        </a:rPr>
                        <a:t>/</a:t>
                      </a:r>
                    </a:p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배송조회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클래스</a:t>
                      </a:r>
                      <a:endParaRPr lang="en-US" altLang="ko-KR" sz="900" dirty="0" smtClean="0">
                        <a:solidFill>
                          <a:srgbClr val="002060"/>
                        </a:solidFill>
                      </a:endParaRPr>
                    </a:p>
                    <a:p>
                      <a:pPr latinLnBrk="1"/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보관함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>
                          <a:solidFill>
                            <a:srgbClr val="002060"/>
                          </a:solidFill>
                        </a:rPr>
                        <a:t>배송지</a:t>
                      </a:r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 </a:t>
                      </a:r>
                      <a:endParaRPr lang="en-US" altLang="ko-KR" sz="900" dirty="0" smtClean="0">
                        <a:solidFill>
                          <a:srgbClr val="002060"/>
                        </a:solidFill>
                      </a:endParaRPr>
                    </a:p>
                    <a:p>
                      <a:pPr latinLnBrk="1"/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목록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>
                          <a:solidFill>
                            <a:srgbClr val="002060"/>
                          </a:solidFill>
                        </a:rPr>
                        <a:t>배송지</a:t>
                      </a:r>
                      <a:endParaRPr lang="en-US" altLang="ko-KR" sz="900" dirty="0">
                        <a:solidFill>
                          <a:srgbClr val="002060"/>
                        </a:solidFill>
                      </a:endParaRPr>
                    </a:p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추가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489738360"/>
                  </a:ext>
                </a:extLst>
              </a:tr>
            </a:tbl>
          </a:graphicData>
        </a:graphic>
      </p:graphicFrame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C17A43CB-9D23-4610-8C14-503581C753B8}"/>
              </a:ext>
            </a:extLst>
          </p:cNvPr>
          <p:cNvSpPr/>
          <p:nvPr/>
        </p:nvSpPr>
        <p:spPr>
          <a:xfrm>
            <a:off x="9481744" y="2922319"/>
            <a:ext cx="2453608" cy="355837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002060"/>
                </a:solidFill>
              </a:rPr>
              <a:t>주문상세내역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03B789EA-738F-4D3F-8B2E-E44C823FF3EF}"/>
              </a:ext>
            </a:extLst>
          </p:cNvPr>
          <p:cNvSpPr/>
          <p:nvPr/>
        </p:nvSpPr>
        <p:spPr>
          <a:xfrm>
            <a:off x="472955" y="2854718"/>
            <a:ext cx="8343009" cy="349281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002060"/>
                </a:solidFill>
              </a:rPr>
              <a:t>주문상세내역</a:t>
            </a:r>
          </a:p>
        </p:txBody>
      </p:sp>
      <p:cxnSp>
        <p:nvCxnSpPr>
          <p:cNvPr id="22" name="직선 연결선 21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306733" y="1510018"/>
            <a:ext cx="18624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로그아웃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8493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2060"/>
                </a:solidFill>
              </a:rPr>
              <a:t>마이페이지 </a:t>
            </a:r>
            <a:r>
              <a:rPr lang="en-US" altLang="ko-KR" dirty="0">
                <a:solidFill>
                  <a:srgbClr val="002060"/>
                </a:solidFill>
              </a:rPr>
              <a:t>– </a:t>
            </a:r>
            <a:r>
              <a:rPr lang="ko-KR" altLang="en-US" dirty="0">
                <a:solidFill>
                  <a:srgbClr val="002060"/>
                </a:solidFill>
              </a:rPr>
              <a:t>보관함</a:t>
            </a:r>
            <a:r>
              <a:rPr lang="en-US" altLang="ko-KR" dirty="0">
                <a:solidFill>
                  <a:srgbClr val="002060"/>
                </a:solidFill>
              </a:rPr>
              <a:t>(</a:t>
            </a:r>
            <a:r>
              <a:rPr lang="ko-KR" altLang="en-US" dirty="0">
                <a:solidFill>
                  <a:srgbClr val="002060"/>
                </a:solidFill>
              </a:rPr>
              <a:t>클래스</a:t>
            </a:r>
            <a:r>
              <a:rPr lang="en-US" altLang="ko-KR" dirty="0">
                <a:solidFill>
                  <a:srgbClr val="002060"/>
                </a:solidFill>
              </a:rPr>
              <a:t>)</a:t>
            </a:r>
            <a:endParaRPr lang="ko-KR" altLang="en-US" dirty="0">
              <a:solidFill>
                <a:srgbClr val="002060"/>
              </a:solidFill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xmlns="" id="{EDB3B681-877E-4316-A06D-509C316D1659}"/>
              </a:ext>
            </a:extLst>
          </p:cNvPr>
          <p:cNvGrpSpPr/>
          <p:nvPr/>
        </p:nvGrpSpPr>
        <p:grpSpPr>
          <a:xfrm>
            <a:off x="729214" y="3089429"/>
            <a:ext cx="7848245" cy="1306451"/>
            <a:chOff x="719088" y="3089429"/>
            <a:chExt cx="7848245" cy="1306451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xmlns="" id="{166DBF2F-196E-42A4-BADA-6E3229DCBE73}"/>
                </a:ext>
              </a:extLst>
            </p:cNvPr>
            <p:cNvSpPr/>
            <p:nvPr/>
          </p:nvSpPr>
          <p:spPr>
            <a:xfrm>
              <a:off x="719090" y="3089429"/>
              <a:ext cx="1775534" cy="1025246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bg2"/>
                  </a:solidFill>
                </a:rPr>
                <a:t>클래스 썸네일</a:t>
              </a: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xmlns="" id="{BA803794-8E8C-4231-8B2F-45EFE2EB74EF}"/>
                </a:ext>
              </a:extLst>
            </p:cNvPr>
            <p:cNvSpPr/>
            <p:nvPr/>
          </p:nvSpPr>
          <p:spPr>
            <a:xfrm>
              <a:off x="719088" y="4114674"/>
              <a:ext cx="1775534" cy="281205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bg2"/>
                  </a:solidFill>
                </a:rPr>
                <a:t>클래스 이름</a:t>
              </a: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xmlns="" id="{CF585ACD-1D75-4FBA-9F35-67A5D40B243A}"/>
                </a:ext>
              </a:extLst>
            </p:cNvPr>
            <p:cNvSpPr/>
            <p:nvPr/>
          </p:nvSpPr>
          <p:spPr>
            <a:xfrm>
              <a:off x="2743326" y="3089429"/>
              <a:ext cx="1775534" cy="1025246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bg2"/>
                  </a:solidFill>
                </a:rPr>
                <a:t>클래스 썸네일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xmlns="" id="{892CE390-4A78-4195-8CE9-8C6106000DF5}"/>
                </a:ext>
              </a:extLst>
            </p:cNvPr>
            <p:cNvSpPr/>
            <p:nvPr/>
          </p:nvSpPr>
          <p:spPr>
            <a:xfrm>
              <a:off x="2743325" y="4114675"/>
              <a:ext cx="1775534" cy="281205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bg2"/>
                  </a:solidFill>
                </a:rPr>
                <a:t>클래스 이름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xmlns="" id="{62A3021D-EEF8-4AD6-A60A-BFB340D254CA}"/>
                </a:ext>
              </a:extLst>
            </p:cNvPr>
            <p:cNvSpPr/>
            <p:nvPr/>
          </p:nvSpPr>
          <p:spPr>
            <a:xfrm>
              <a:off x="4767562" y="3089429"/>
              <a:ext cx="1775534" cy="1025246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bg2"/>
                  </a:solidFill>
                </a:rPr>
                <a:t>클래스 썸네일</a:t>
              </a: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xmlns="" id="{CE133C66-6757-4109-B4B7-F224C325154D}"/>
                </a:ext>
              </a:extLst>
            </p:cNvPr>
            <p:cNvSpPr/>
            <p:nvPr/>
          </p:nvSpPr>
          <p:spPr>
            <a:xfrm>
              <a:off x="4766240" y="4114674"/>
              <a:ext cx="1775534" cy="281205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bg2"/>
                  </a:solidFill>
                </a:rPr>
                <a:t>클래스 이름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xmlns="" id="{23B38033-B31D-4B41-A941-EC167B36FC75}"/>
                </a:ext>
              </a:extLst>
            </p:cNvPr>
            <p:cNvSpPr/>
            <p:nvPr/>
          </p:nvSpPr>
          <p:spPr>
            <a:xfrm>
              <a:off x="6791799" y="3089429"/>
              <a:ext cx="1775534" cy="1025246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bg2"/>
                  </a:solidFill>
                </a:rPr>
                <a:t>클래스 썸네일</a:t>
              </a: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xmlns="" id="{2B850167-550D-410A-8447-448AB73E060C}"/>
                </a:ext>
              </a:extLst>
            </p:cNvPr>
            <p:cNvSpPr/>
            <p:nvPr/>
          </p:nvSpPr>
          <p:spPr>
            <a:xfrm>
              <a:off x="6791799" y="4114673"/>
              <a:ext cx="1775534" cy="281205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bg2"/>
                  </a:solidFill>
                </a:rPr>
                <a:t>클래스 이름</a:t>
              </a:r>
            </a:p>
          </p:txBody>
        </p:sp>
      </p:grp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149905A2-9ABB-4EAD-8EBD-300245A1452D}"/>
              </a:ext>
            </a:extLst>
          </p:cNvPr>
          <p:cNvSpPr/>
          <p:nvPr/>
        </p:nvSpPr>
        <p:spPr>
          <a:xfrm>
            <a:off x="9820781" y="3170198"/>
            <a:ext cx="1775534" cy="102524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2"/>
                </a:solidFill>
              </a:rPr>
              <a:t>클래스 썸네일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3494E1AE-C3A9-4FEB-865A-B416A34021AD}"/>
              </a:ext>
            </a:extLst>
          </p:cNvPr>
          <p:cNvSpPr/>
          <p:nvPr/>
        </p:nvSpPr>
        <p:spPr>
          <a:xfrm>
            <a:off x="9820781" y="4195443"/>
            <a:ext cx="1775534" cy="28120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2"/>
                </a:solidFill>
              </a:rPr>
              <a:t>클래스 이름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AACCCE26-3A31-42F4-B326-696458843BE5}"/>
              </a:ext>
            </a:extLst>
          </p:cNvPr>
          <p:cNvSpPr/>
          <p:nvPr/>
        </p:nvSpPr>
        <p:spPr>
          <a:xfrm>
            <a:off x="9820781" y="4661821"/>
            <a:ext cx="1775534" cy="102524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2"/>
                </a:solidFill>
              </a:rPr>
              <a:t>클래스 썸네일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A991745E-D769-465D-BDD4-474FE8AFFA14}"/>
              </a:ext>
            </a:extLst>
          </p:cNvPr>
          <p:cNvSpPr/>
          <p:nvPr/>
        </p:nvSpPr>
        <p:spPr>
          <a:xfrm>
            <a:off x="9820781" y="5687066"/>
            <a:ext cx="1775534" cy="28120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2"/>
                </a:solidFill>
              </a:rPr>
              <a:t>클래스 이름</a:t>
            </a:r>
          </a:p>
        </p:txBody>
      </p:sp>
      <p:graphicFrame>
        <p:nvGraphicFramePr>
          <p:cNvPr id="28" name="표 9">
            <a:extLst>
              <a:ext uri="{FF2B5EF4-FFF2-40B4-BE49-F238E27FC236}">
                <a16:creationId xmlns:a16="http://schemas.microsoft.com/office/drawing/2014/main" xmlns="" id="{4F1CDA36-2A57-4C46-96F6-BBD89708C5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0719495"/>
              </p:ext>
            </p:extLst>
          </p:nvPr>
        </p:nvGraphicFramePr>
        <p:xfrm>
          <a:off x="472951" y="2193795"/>
          <a:ext cx="8343012" cy="3708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390502">
                  <a:extLst>
                    <a:ext uri="{9D8B030D-6E8A-4147-A177-3AD203B41FA5}">
                      <a16:colId xmlns:a16="http://schemas.microsoft.com/office/drawing/2014/main" xmlns="" val="1204164591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412207631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58502394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3990167056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3603226328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2489912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1200" dirty="0">
                          <a:solidFill>
                            <a:srgbClr val="002060"/>
                          </a:solidFill>
                        </a:rPr>
                        <a:t>/</a:t>
                      </a:r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배송관리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나의 활동내역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>
                          <a:solidFill>
                            <a:srgbClr val="002060"/>
                          </a:solidFill>
                        </a:rPr>
                        <a:t>내정보</a:t>
                      </a:r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 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4275483409"/>
                  </a:ext>
                </a:extLst>
              </a:tr>
            </a:tbl>
          </a:graphicData>
        </a:graphic>
      </p:graphicFrame>
      <p:graphicFrame>
        <p:nvGraphicFramePr>
          <p:cNvPr id="29" name="표 11">
            <a:extLst>
              <a:ext uri="{FF2B5EF4-FFF2-40B4-BE49-F238E27FC236}">
                <a16:creationId xmlns:a16="http://schemas.microsoft.com/office/drawing/2014/main" xmlns="" id="{1E160DD2-DBDA-47D9-84EB-36B952C26F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718614"/>
              </p:ext>
            </p:extLst>
          </p:nvPr>
        </p:nvGraphicFramePr>
        <p:xfrm>
          <a:off x="472954" y="2566718"/>
          <a:ext cx="4657844" cy="2880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164461">
                  <a:extLst>
                    <a:ext uri="{9D8B030D-6E8A-4147-A177-3AD203B41FA5}">
                      <a16:colId xmlns:a16="http://schemas.microsoft.com/office/drawing/2014/main" xmlns="" val="1288534696"/>
                    </a:ext>
                  </a:extLst>
                </a:gridCol>
                <a:gridCol w="1164461"/>
                <a:gridCol w="1164461">
                  <a:extLst>
                    <a:ext uri="{9D8B030D-6E8A-4147-A177-3AD203B41FA5}">
                      <a16:colId xmlns:a16="http://schemas.microsoft.com/office/drawing/2014/main" xmlns="" val="962670856"/>
                    </a:ext>
                  </a:extLst>
                </a:gridCol>
                <a:gridCol w="1164461">
                  <a:extLst>
                    <a:ext uri="{9D8B030D-6E8A-4147-A177-3AD203B41FA5}">
                      <a16:colId xmlns:a16="http://schemas.microsoft.com/office/drawing/2014/main" xmlns="" val="269461378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1100" dirty="0">
                          <a:solidFill>
                            <a:srgbClr val="002060"/>
                          </a:solidFill>
                        </a:rPr>
                        <a:t>/</a:t>
                      </a:r>
                      <a:r>
                        <a:rPr lang="ko-KR" altLang="en-US" sz="1100" dirty="0">
                          <a:solidFill>
                            <a:srgbClr val="002060"/>
                          </a:solidFill>
                        </a:rPr>
                        <a:t>배송조회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solidFill>
                            <a:srgbClr val="002060"/>
                          </a:solidFill>
                        </a:rPr>
                        <a:t>클래스 보관함</a:t>
                      </a:r>
                      <a:endParaRPr lang="ko-KR" altLang="en-US" sz="11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>
                          <a:solidFill>
                            <a:srgbClr val="002060"/>
                          </a:solidFill>
                        </a:rPr>
                        <a:t>배송지</a:t>
                      </a:r>
                      <a:r>
                        <a:rPr lang="ko-KR" altLang="en-US" sz="1100" dirty="0">
                          <a:solidFill>
                            <a:srgbClr val="002060"/>
                          </a:solidFill>
                        </a:rPr>
                        <a:t> 목록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>
                          <a:solidFill>
                            <a:srgbClr val="002060"/>
                          </a:solidFill>
                        </a:rPr>
                        <a:t>배송지추가</a:t>
                      </a:r>
                      <a:endParaRPr lang="ko-KR" altLang="en-US" sz="11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489738360"/>
                  </a:ext>
                </a:extLst>
              </a:tr>
            </a:tbl>
          </a:graphicData>
        </a:graphic>
      </p:graphicFrame>
      <p:graphicFrame>
        <p:nvGraphicFramePr>
          <p:cNvPr id="30" name="표 9">
            <a:extLst>
              <a:ext uri="{FF2B5EF4-FFF2-40B4-BE49-F238E27FC236}">
                <a16:creationId xmlns:a16="http://schemas.microsoft.com/office/drawing/2014/main" xmlns="" id="{EC4D015A-2859-4B18-9253-F005186A2C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7711998"/>
              </p:ext>
            </p:extLst>
          </p:nvPr>
        </p:nvGraphicFramePr>
        <p:xfrm>
          <a:off x="9353726" y="2193795"/>
          <a:ext cx="2709645" cy="36576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903215">
                  <a:extLst>
                    <a:ext uri="{9D8B030D-6E8A-4147-A177-3AD203B41FA5}">
                      <a16:colId xmlns:a16="http://schemas.microsoft.com/office/drawing/2014/main" xmlns="" val="1204164591"/>
                    </a:ext>
                  </a:extLst>
                </a:gridCol>
                <a:gridCol w="903215">
                  <a:extLst>
                    <a:ext uri="{9D8B030D-6E8A-4147-A177-3AD203B41FA5}">
                      <a16:colId xmlns:a16="http://schemas.microsoft.com/office/drawing/2014/main" xmlns="" val="412207631"/>
                    </a:ext>
                  </a:extLst>
                </a:gridCol>
                <a:gridCol w="903215">
                  <a:extLst>
                    <a:ext uri="{9D8B030D-6E8A-4147-A177-3AD203B41FA5}">
                      <a16:colId xmlns:a16="http://schemas.microsoft.com/office/drawing/2014/main" xmlns="" val="58502394"/>
                    </a:ext>
                  </a:extLst>
                </a:gridCol>
              </a:tblGrid>
              <a:tr h="30720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900" dirty="0" smtClean="0">
                          <a:solidFill>
                            <a:srgbClr val="002060"/>
                          </a:solidFill>
                        </a:rPr>
                        <a:t>/</a:t>
                      </a:r>
                    </a:p>
                    <a:p>
                      <a:pPr latinLnBrk="1"/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배송관리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나의</a:t>
                      </a:r>
                      <a:endParaRPr lang="en-US" altLang="ko-KR" sz="900" dirty="0">
                        <a:solidFill>
                          <a:srgbClr val="002060"/>
                        </a:solidFill>
                      </a:endParaRPr>
                    </a:p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활동내역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>
                          <a:solidFill>
                            <a:srgbClr val="002060"/>
                          </a:solidFill>
                        </a:rPr>
                        <a:t>내정보</a:t>
                      </a:r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관리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275483409"/>
                  </a:ext>
                </a:extLst>
              </a:tr>
            </a:tbl>
          </a:graphicData>
        </a:graphic>
      </p:graphicFrame>
      <p:graphicFrame>
        <p:nvGraphicFramePr>
          <p:cNvPr id="31" name="표 11">
            <a:extLst>
              <a:ext uri="{FF2B5EF4-FFF2-40B4-BE49-F238E27FC236}">
                <a16:creationId xmlns:a16="http://schemas.microsoft.com/office/drawing/2014/main" xmlns="" id="{BC306275-13BF-4841-B963-C6411B8652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6388124"/>
              </p:ext>
            </p:extLst>
          </p:nvPr>
        </p:nvGraphicFramePr>
        <p:xfrm>
          <a:off x="9353726" y="2565027"/>
          <a:ext cx="2709644" cy="36576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677411">
                  <a:extLst>
                    <a:ext uri="{9D8B030D-6E8A-4147-A177-3AD203B41FA5}">
                      <a16:colId xmlns:a16="http://schemas.microsoft.com/office/drawing/2014/main" xmlns="" val="1288534696"/>
                    </a:ext>
                  </a:extLst>
                </a:gridCol>
                <a:gridCol w="677411"/>
                <a:gridCol w="677411">
                  <a:extLst>
                    <a:ext uri="{9D8B030D-6E8A-4147-A177-3AD203B41FA5}">
                      <a16:colId xmlns:a16="http://schemas.microsoft.com/office/drawing/2014/main" xmlns="" val="962670856"/>
                    </a:ext>
                  </a:extLst>
                </a:gridCol>
                <a:gridCol w="677411">
                  <a:extLst>
                    <a:ext uri="{9D8B030D-6E8A-4147-A177-3AD203B41FA5}">
                      <a16:colId xmlns:a16="http://schemas.microsoft.com/office/drawing/2014/main" xmlns="" val="2694613781"/>
                    </a:ext>
                  </a:extLst>
                </a:gridCol>
              </a:tblGrid>
              <a:tr h="36575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900" dirty="0">
                          <a:solidFill>
                            <a:srgbClr val="002060"/>
                          </a:solidFill>
                        </a:rPr>
                        <a:t>/</a:t>
                      </a:r>
                    </a:p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배송조회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클래스</a:t>
                      </a:r>
                      <a:endParaRPr lang="en-US" altLang="ko-KR" sz="900" dirty="0" smtClean="0">
                        <a:solidFill>
                          <a:srgbClr val="002060"/>
                        </a:solidFill>
                      </a:endParaRPr>
                    </a:p>
                    <a:p>
                      <a:pPr latinLnBrk="1"/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보관함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>
                          <a:solidFill>
                            <a:srgbClr val="002060"/>
                          </a:solidFill>
                        </a:rPr>
                        <a:t>배송지</a:t>
                      </a:r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 </a:t>
                      </a:r>
                      <a:endParaRPr lang="en-US" altLang="ko-KR" sz="900" dirty="0" smtClean="0">
                        <a:solidFill>
                          <a:srgbClr val="002060"/>
                        </a:solidFill>
                      </a:endParaRPr>
                    </a:p>
                    <a:p>
                      <a:pPr latinLnBrk="1"/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목록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>
                          <a:solidFill>
                            <a:srgbClr val="002060"/>
                          </a:solidFill>
                        </a:rPr>
                        <a:t>배송지</a:t>
                      </a:r>
                      <a:endParaRPr lang="en-US" altLang="ko-KR" sz="900" dirty="0">
                        <a:solidFill>
                          <a:srgbClr val="002060"/>
                        </a:solidFill>
                      </a:endParaRPr>
                    </a:p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추가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489738360"/>
                  </a:ext>
                </a:extLst>
              </a:tr>
            </a:tbl>
          </a:graphicData>
        </a:graphic>
      </p:graphicFrame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4D913761-9A35-4EB3-B140-C911A5390880}"/>
              </a:ext>
            </a:extLst>
          </p:cNvPr>
          <p:cNvSpPr/>
          <p:nvPr/>
        </p:nvSpPr>
        <p:spPr>
          <a:xfrm>
            <a:off x="9481744" y="2929467"/>
            <a:ext cx="2453608" cy="3551232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09F70B54-0C0F-4C5B-B3EE-D0B137C10DAC}"/>
              </a:ext>
            </a:extLst>
          </p:cNvPr>
          <p:cNvSpPr/>
          <p:nvPr/>
        </p:nvSpPr>
        <p:spPr>
          <a:xfrm>
            <a:off x="481833" y="2845840"/>
            <a:ext cx="8343009" cy="3492816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32" name="직선 연결선 31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7306733" y="1510018"/>
            <a:ext cx="18624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로그아웃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019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2060"/>
                </a:solidFill>
              </a:rPr>
              <a:t>마이페이지</a:t>
            </a:r>
            <a:r>
              <a:rPr lang="en-US" altLang="ko-KR" dirty="0">
                <a:solidFill>
                  <a:srgbClr val="002060"/>
                </a:solidFill>
              </a:rPr>
              <a:t>-</a:t>
            </a:r>
            <a:r>
              <a:rPr lang="ko-KR" altLang="en-US" dirty="0">
                <a:solidFill>
                  <a:srgbClr val="002060"/>
                </a:solidFill>
              </a:rPr>
              <a:t>주문</a:t>
            </a:r>
            <a:r>
              <a:rPr lang="en-US" altLang="ko-KR" dirty="0">
                <a:solidFill>
                  <a:srgbClr val="002060"/>
                </a:solidFill>
              </a:rPr>
              <a:t>/</a:t>
            </a:r>
            <a:r>
              <a:rPr lang="ko-KR" altLang="en-US" dirty="0">
                <a:solidFill>
                  <a:srgbClr val="002060"/>
                </a:solidFill>
              </a:rPr>
              <a:t>배송관리</a:t>
            </a:r>
            <a:r>
              <a:rPr lang="en-US" altLang="ko-KR" dirty="0">
                <a:solidFill>
                  <a:srgbClr val="002060"/>
                </a:solidFill>
              </a:rPr>
              <a:t>(</a:t>
            </a:r>
            <a:r>
              <a:rPr lang="ko-KR" altLang="en-US" dirty="0" err="1">
                <a:solidFill>
                  <a:srgbClr val="002060"/>
                </a:solidFill>
              </a:rPr>
              <a:t>배송지목록</a:t>
            </a:r>
            <a:r>
              <a:rPr lang="en-US" altLang="ko-KR" dirty="0">
                <a:solidFill>
                  <a:srgbClr val="002060"/>
                </a:solidFill>
              </a:rPr>
              <a:t>)</a:t>
            </a:r>
            <a:endParaRPr lang="ko-KR" altLang="en-US" dirty="0">
              <a:solidFill>
                <a:srgbClr val="002060"/>
              </a:solidFill>
            </a:endParaRPr>
          </a:p>
        </p:txBody>
      </p:sp>
      <p:graphicFrame>
        <p:nvGraphicFramePr>
          <p:cNvPr id="8" name="표 9">
            <a:extLst>
              <a:ext uri="{FF2B5EF4-FFF2-40B4-BE49-F238E27FC236}">
                <a16:creationId xmlns:a16="http://schemas.microsoft.com/office/drawing/2014/main" xmlns="" id="{B90DD121-7022-4420-BDC7-D54CEB52BF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516386"/>
              </p:ext>
            </p:extLst>
          </p:nvPr>
        </p:nvGraphicFramePr>
        <p:xfrm>
          <a:off x="584897" y="2983854"/>
          <a:ext cx="8128000" cy="132275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959818">
                  <a:extLst>
                    <a:ext uri="{9D8B030D-6E8A-4147-A177-3AD203B41FA5}">
                      <a16:colId xmlns:a16="http://schemas.microsoft.com/office/drawing/2014/main" xmlns="" val="1128702200"/>
                    </a:ext>
                  </a:extLst>
                </a:gridCol>
                <a:gridCol w="1216240">
                  <a:extLst>
                    <a:ext uri="{9D8B030D-6E8A-4147-A177-3AD203B41FA5}">
                      <a16:colId xmlns:a16="http://schemas.microsoft.com/office/drawing/2014/main" xmlns="" val="3942420804"/>
                    </a:ext>
                  </a:extLst>
                </a:gridCol>
                <a:gridCol w="3240350">
                  <a:extLst>
                    <a:ext uri="{9D8B030D-6E8A-4147-A177-3AD203B41FA5}">
                      <a16:colId xmlns:a16="http://schemas.microsoft.com/office/drawing/2014/main" xmlns="" val="2405342725"/>
                    </a:ext>
                  </a:extLst>
                </a:gridCol>
                <a:gridCol w="1429305">
                  <a:extLst>
                    <a:ext uri="{9D8B030D-6E8A-4147-A177-3AD203B41FA5}">
                      <a16:colId xmlns:a16="http://schemas.microsoft.com/office/drawing/2014/main" xmlns="" val="3325452479"/>
                    </a:ext>
                  </a:extLst>
                </a:gridCol>
                <a:gridCol w="1282287">
                  <a:extLst>
                    <a:ext uri="{9D8B030D-6E8A-4147-A177-3AD203B41FA5}">
                      <a16:colId xmlns:a16="http://schemas.microsoft.com/office/drawing/2014/main" xmlns="" val="946270807"/>
                    </a:ext>
                  </a:extLst>
                </a:gridCol>
              </a:tblGrid>
              <a:tr h="13227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2"/>
                          </a:solidFill>
                        </a:rPr>
                        <a:t>배송지명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2"/>
                          </a:solidFill>
                        </a:rPr>
                        <a:t>수령인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2"/>
                          </a:solidFill>
                        </a:rPr>
                        <a:t>주소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2"/>
                          </a:solidFill>
                        </a:rPr>
                        <a:t>휴대폰번호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2"/>
                          </a:solidFill>
                        </a:rPr>
                        <a:t>수정</a:t>
                      </a:r>
                      <a:r>
                        <a:rPr lang="en-US" altLang="ko-KR" sz="1200" dirty="0">
                          <a:solidFill>
                            <a:schemeClr val="bg2"/>
                          </a:solidFill>
                        </a:rPr>
                        <a:t>/</a:t>
                      </a:r>
                      <a:r>
                        <a:rPr lang="ko-KR" altLang="en-US" sz="1200" dirty="0">
                          <a:solidFill>
                            <a:schemeClr val="bg2"/>
                          </a:solidFill>
                        </a:rPr>
                        <a:t>삭제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242779790"/>
                  </a:ext>
                </a:extLst>
              </a:tr>
            </a:tbl>
          </a:graphicData>
        </a:graphic>
      </p:graphicFrame>
      <p:graphicFrame>
        <p:nvGraphicFramePr>
          <p:cNvPr id="12" name="표 16">
            <a:extLst>
              <a:ext uri="{FF2B5EF4-FFF2-40B4-BE49-F238E27FC236}">
                <a16:creationId xmlns:a16="http://schemas.microsoft.com/office/drawing/2014/main" xmlns="" id="{A6D53804-A0E4-4623-A7DB-64B58D67C9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3281346"/>
              </p:ext>
            </p:extLst>
          </p:nvPr>
        </p:nvGraphicFramePr>
        <p:xfrm>
          <a:off x="9567348" y="3017722"/>
          <a:ext cx="2282400" cy="1483360"/>
        </p:xfrm>
        <a:graphic>
          <a:graphicData uri="http://schemas.openxmlformats.org/drawingml/2006/table">
            <a:tbl>
              <a:tblPr firstRow="1">
                <a:tableStyleId>{C083E6E3-FA7D-4D7B-A595-EF9225AFEA82}</a:tableStyleId>
              </a:tblPr>
              <a:tblGrid>
                <a:gridCol w="2282400">
                  <a:extLst>
                    <a:ext uri="{9D8B030D-6E8A-4147-A177-3AD203B41FA5}">
                      <a16:colId xmlns:a16="http://schemas.microsoft.com/office/drawing/2014/main" xmlns="" val="34333027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solidFill>
                            <a:srgbClr val="002060"/>
                          </a:solidFill>
                        </a:rPr>
                        <a:t>배송지명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985776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solidFill>
                            <a:srgbClr val="002060"/>
                          </a:solidFill>
                        </a:rPr>
                        <a:t>수령인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761822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solidFill>
                            <a:srgbClr val="002060"/>
                          </a:solidFill>
                        </a:rPr>
                        <a:t>휴대폰번호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333090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solidFill>
                            <a:srgbClr val="002060"/>
                          </a:solidFill>
                        </a:rPr>
                        <a:t>주소지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302650137"/>
                  </a:ext>
                </a:extLst>
              </a:tr>
            </a:tbl>
          </a:graphicData>
        </a:graphic>
      </p:graphicFrame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C64F3C22-3720-448C-A57F-5A652AD8E735}"/>
              </a:ext>
            </a:extLst>
          </p:cNvPr>
          <p:cNvSpPr/>
          <p:nvPr/>
        </p:nvSpPr>
        <p:spPr>
          <a:xfrm>
            <a:off x="10777491" y="4588113"/>
            <a:ext cx="514904" cy="27573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수정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BBE50EEB-1745-4C3D-81A1-8B9DF81852BC}"/>
              </a:ext>
            </a:extLst>
          </p:cNvPr>
          <p:cNvSpPr/>
          <p:nvPr/>
        </p:nvSpPr>
        <p:spPr>
          <a:xfrm>
            <a:off x="11334844" y="4588113"/>
            <a:ext cx="514904" cy="27573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삭제</a:t>
            </a:r>
          </a:p>
        </p:txBody>
      </p:sp>
      <p:graphicFrame>
        <p:nvGraphicFramePr>
          <p:cNvPr id="20" name="표 9">
            <a:extLst>
              <a:ext uri="{FF2B5EF4-FFF2-40B4-BE49-F238E27FC236}">
                <a16:creationId xmlns:a16="http://schemas.microsoft.com/office/drawing/2014/main" xmlns="" id="{4F1CDA36-2A57-4C46-96F6-BBD89708C5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4139138"/>
              </p:ext>
            </p:extLst>
          </p:nvPr>
        </p:nvGraphicFramePr>
        <p:xfrm>
          <a:off x="472951" y="2193795"/>
          <a:ext cx="8343012" cy="3708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390502">
                  <a:extLst>
                    <a:ext uri="{9D8B030D-6E8A-4147-A177-3AD203B41FA5}">
                      <a16:colId xmlns:a16="http://schemas.microsoft.com/office/drawing/2014/main" xmlns="" val="1204164591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412207631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58502394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3990167056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3603226328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2489912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1200" dirty="0">
                          <a:solidFill>
                            <a:srgbClr val="002060"/>
                          </a:solidFill>
                        </a:rPr>
                        <a:t>/</a:t>
                      </a:r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배송관리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나의 활동내역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>
                          <a:solidFill>
                            <a:srgbClr val="002060"/>
                          </a:solidFill>
                        </a:rPr>
                        <a:t>내정보</a:t>
                      </a:r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 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4275483409"/>
                  </a:ext>
                </a:extLst>
              </a:tr>
            </a:tbl>
          </a:graphicData>
        </a:graphic>
      </p:graphicFrame>
      <p:graphicFrame>
        <p:nvGraphicFramePr>
          <p:cNvPr id="21" name="표 11">
            <a:extLst>
              <a:ext uri="{FF2B5EF4-FFF2-40B4-BE49-F238E27FC236}">
                <a16:creationId xmlns:a16="http://schemas.microsoft.com/office/drawing/2014/main" xmlns="" id="{1E160DD2-DBDA-47D9-84EB-36B952C26F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5768400"/>
              </p:ext>
            </p:extLst>
          </p:nvPr>
        </p:nvGraphicFramePr>
        <p:xfrm>
          <a:off x="472954" y="2566718"/>
          <a:ext cx="4657844" cy="2880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164461">
                  <a:extLst>
                    <a:ext uri="{9D8B030D-6E8A-4147-A177-3AD203B41FA5}">
                      <a16:colId xmlns:a16="http://schemas.microsoft.com/office/drawing/2014/main" xmlns="" val="1288534696"/>
                    </a:ext>
                  </a:extLst>
                </a:gridCol>
                <a:gridCol w="1164461"/>
                <a:gridCol w="1164461">
                  <a:extLst>
                    <a:ext uri="{9D8B030D-6E8A-4147-A177-3AD203B41FA5}">
                      <a16:colId xmlns:a16="http://schemas.microsoft.com/office/drawing/2014/main" xmlns="" val="962670856"/>
                    </a:ext>
                  </a:extLst>
                </a:gridCol>
                <a:gridCol w="1164461">
                  <a:extLst>
                    <a:ext uri="{9D8B030D-6E8A-4147-A177-3AD203B41FA5}">
                      <a16:colId xmlns:a16="http://schemas.microsoft.com/office/drawing/2014/main" xmlns="" val="269461378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1100" dirty="0">
                          <a:solidFill>
                            <a:srgbClr val="002060"/>
                          </a:solidFill>
                        </a:rPr>
                        <a:t>/</a:t>
                      </a:r>
                      <a:r>
                        <a:rPr lang="ko-KR" altLang="en-US" sz="1100" dirty="0">
                          <a:solidFill>
                            <a:srgbClr val="002060"/>
                          </a:solidFill>
                        </a:rPr>
                        <a:t>배송조회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solidFill>
                            <a:srgbClr val="002060"/>
                          </a:solidFill>
                        </a:rPr>
                        <a:t>클래스 보관함</a:t>
                      </a:r>
                      <a:endParaRPr lang="ko-KR" altLang="en-US" sz="11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>
                          <a:solidFill>
                            <a:srgbClr val="002060"/>
                          </a:solidFill>
                        </a:rPr>
                        <a:t>배송지</a:t>
                      </a:r>
                      <a:r>
                        <a:rPr lang="ko-KR" altLang="en-US" sz="1100" dirty="0">
                          <a:solidFill>
                            <a:srgbClr val="002060"/>
                          </a:solidFill>
                        </a:rPr>
                        <a:t> 목록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>
                          <a:solidFill>
                            <a:srgbClr val="002060"/>
                          </a:solidFill>
                        </a:rPr>
                        <a:t>배송지추가</a:t>
                      </a:r>
                      <a:endParaRPr lang="ko-KR" altLang="en-US" sz="11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489738360"/>
                  </a:ext>
                </a:extLst>
              </a:tr>
            </a:tbl>
          </a:graphicData>
        </a:graphic>
      </p:graphicFrame>
      <p:graphicFrame>
        <p:nvGraphicFramePr>
          <p:cNvPr id="22" name="표 9">
            <a:extLst>
              <a:ext uri="{FF2B5EF4-FFF2-40B4-BE49-F238E27FC236}">
                <a16:creationId xmlns:a16="http://schemas.microsoft.com/office/drawing/2014/main" xmlns="" id="{EC4D015A-2859-4B18-9253-F005186A2C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4587735"/>
              </p:ext>
            </p:extLst>
          </p:nvPr>
        </p:nvGraphicFramePr>
        <p:xfrm>
          <a:off x="9353726" y="2193795"/>
          <a:ext cx="2709645" cy="36576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903215">
                  <a:extLst>
                    <a:ext uri="{9D8B030D-6E8A-4147-A177-3AD203B41FA5}">
                      <a16:colId xmlns:a16="http://schemas.microsoft.com/office/drawing/2014/main" xmlns="" val="1204164591"/>
                    </a:ext>
                  </a:extLst>
                </a:gridCol>
                <a:gridCol w="903215">
                  <a:extLst>
                    <a:ext uri="{9D8B030D-6E8A-4147-A177-3AD203B41FA5}">
                      <a16:colId xmlns:a16="http://schemas.microsoft.com/office/drawing/2014/main" xmlns="" val="412207631"/>
                    </a:ext>
                  </a:extLst>
                </a:gridCol>
                <a:gridCol w="903215">
                  <a:extLst>
                    <a:ext uri="{9D8B030D-6E8A-4147-A177-3AD203B41FA5}">
                      <a16:colId xmlns:a16="http://schemas.microsoft.com/office/drawing/2014/main" xmlns="" val="58502394"/>
                    </a:ext>
                  </a:extLst>
                </a:gridCol>
              </a:tblGrid>
              <a:tr h="30720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900" dirty="0" smtClean="0">
                          <a:solidFill>
                            <a:srgbClr val="002060"/>
                          </a:solidFill>
                        </a:rPr>
                        <a:t>/</a:t>
                      </a:r>
                    </a:p>
                    <a:p>
                      <a:pPr latinLnBrk="1"/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배송관리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나의</a:t>
                      </a:r>
                      <a:endParaRPr lang="en-US" altLang="ko-KR" sz="900" dirty="0">
                        <a:solidFill>
                          <a:srgbClr val="002060"/>
                        </a:solidFill>
                      </a:endParaRPr>
                    </a:p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활동내역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>
                          <a:solidFill>
                            <a:srgbClr val="002060"/>
                          </a:solidFill>
                        </a:rPr>
                        <a:t>내정보</a:t>
                      </a:r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관리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275483409"/>
                  </a:ext>
                </a:extLst>
              </a:tr>
            </a:tbl>
          </a:graphicData>
        </a:graphic>
      </p:graphicFrame>
      <p:graphicFrame>
        <p:nvGraphicFramePr>
          <p:cNvPr id="23" name="표 11">
            <a:extLst>
              <a:ext uri="{FF2B5EF4-FFF2-40B4-BE49-F238E27FC236}">
                <a16:creationId xmlns:a16="http://schemas.microsoft.com/office/drawing/2014/main" xmlns="" id="{BC306275-13BF-4841-B963-C6411B8652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306313"/>
              </p:ext>
            </p:extLst>
          </p:nvPr>
        </p:nvGraphicFramePr>
        <p:xfrm>
          <a:off x="9353726" y="2565027"/>
          <a:ext cx="2709644" cy="36576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677411">
                  <a:extLst>
                    <a:ext uri="{9D8B030D-6E8A-4147-A177-3AD203B41FA5}">
                      <a16:colId xmlns:a16="http://schemas.microsoft.com/office/drawing/2014/main" xmlns="" val="1288534696"/>
                    </a:ext>
                  </a:extLst>
                </a:gridCol>
                <a:gridCol w="677411"/>
                <a:gridCol w="677411">
                  <a:extLst>
                    <a:ext uri="{9D8B030D-6E8A-4147-A177-3AD203B41FA5}">
                      <a16:colId xmlns:a16="http://schemas.microsoft.com/office/drawing/2014/main" xmlns="" val="962670856"/>
                    </a:ext>
                  </a:extLst>
                </a:gridCol>
                <a:gridCol w="677411">
                  <a:extLst>
                    <a:ext uri="{9D8B030D-6E8A-4147-A177-3AD203B41FA5}">
                      <a16:colId xmlns:a16="http://schemas.microsoft.com/office/drawing/2014/main" xmlns="" val="2694613781"/>
                    </a:ext>
                  </a:extLst>
                </a:gridCol>
              </a:tblGrid>
              <a:tr h="36575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900" dirty="0">
                          <a:solidFill>
                            <a:srgbClr val="002060"/>
                          </a:solidFill>
                        </a:rPr>
                        <a:t>/</a:t>
                      </a:r>
                    </a:p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배송조회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클래스</a:t>
                      </a:r>
                      <a:endParaRPr lang="en-US" altLang="ko-KR" sz="900" dirty="0" smtClean="0">
                        <a:solidFill>
                          <a:srgbClr val="002060"/>
                        </a:solidFill>
                      </a:endParaRPr>
                    </a:p>
                    <a:p>
                      <a:pPr latinLnBrk="1"/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보관함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>
                          <a:solidFill>
                            <a:srgbClr val="002060"/>
                          </a:solidFill>
                        </a:rPr>
                        <a:t>배송지</a:t>
                      </a:r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 </a:t>
                      </a:r>
                      <a:endParaRPr lang="en-US" altLang="ko-KR" sz="900" dirty="0" smtClean="0">
                        <a:solidFill>
                          <a:srgbClr val="002060"/>
                        </a:solidFill>
                      </a:endParaRPr>
                    </a:p>
                    <a:p>
                      <a:pPr latinLnBrk="1"/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목록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>
                          <a:solidFill>
                            <a:srgbClr val="002060"/>
                          </a:solidFill>
                        </a:rPr>
                        <a:t>배송지</a:t>
                      </a:r>
                      <a:endParaRPr lang="en-US" altLang="ko-KR" sz="900" dirty="0">
                        <a:solidFill>
                          <a:srgbClr val="002060"/>
                        </a:solidFill>
                      </a:endParaRPr>
                    </a:p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추가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489738360"/>
                  </a:ext>
                </a:extLst>
              </a:tr>
            </a:tbl>
          </a:graphicData>
        </a:graphic>
      </p:graphicFrame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03B789EA-738F-4D3F-8B2E-E44C823FF3EF}"/>
              </a:ext>
            </a:extLst>
          </p:cNvPr>
          <p:cNvSpPr/>
          <p:nvPr/>
        </p:nvSpPr>
        <p:spPr>
          <a:xfrm>
            <a:off x="481833" y="2845840"/>
            <a:ext cx="8343009" cy="3492816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57493841-34C3-430B-8E59-E43C32008B58}"/>
              </a:ext>
            </a:extLst>
          </p:cNvPr>
          <p:cNvSpPr/>
          <p:nvPr/>
        </p:nvSpPr>
        <p:spPr>
          <a:xfrm>
            <a:off x="9481744" y="2922319"/>
            <a:ext cx="2453608" cy="3558379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4" name="직선 연결선 23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306733" y="1510018"/>
            <a:ext cx="18624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로그아웃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0976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2060"/>
                </a:solidFill>
              </a:rPr>
              <a:t>마이페이지</a:t>
            </a:r>
            <a:r>
              <a:rPr lang="en-US" altLang="ko-KR" dirty="0">
                <a:solidFill>
                  <a:srgbClr val="002060"/>
                </a:solidFill>
              </a:rPr>
              <a:t>-</a:t>
            </a:r>
            <a:r>
              <a:rPr lang="ko-KR" altLang="en-US" dirty="0">
                <a:solidFill>
                  <a:srgbClr val="002060"/>
                </a:solidFill>
              </a:rPr>
              <a:t>주문</a:t>
            </a:r>
            <a:r>
              <a:rPr lang="en-US" altLang="ko-KR" dirty="0">
                <a:solidFill>
                  <a:srgbClr val="002060"/>
                </a:solidFill>
              </a:rPr>
              <a:t>/</a:t>
            </a:r>
            <a:r>
              <a:rPr lang="ko-KR" altLang="en-US" dirty="0">
                <a:solidFill>
                  <a:srgbClr val="002060"/>
                </a:solidFill>
              </a:rPr>
              <a:t>배송관리</a:t>
            </a:r>
            <a:r>
              <a:rPr lang="en-US" altLang="ko-KR" dirty="0">
                <a:solidFill>
                  <a:srgbClr val="002060"/>
                </a:solidFill>
              </a:rPr>
              <a:t>(</a:t>
            </a:r>
            <a:r>
              <a:rPr lang="ko-KR" altLang="en-US" dirty="0" err="1">
                <a:solidFill>
                  <a:srgbClr val="002060"/>
                </a:solidFill>
              </a:rPr>
              <a:t>배송지추가</a:t>
            </a:r>
            <a:r>
              <a:rPr lang="en-US" altLang="ko-KR" dirty="0">
                <a:solidFill>
                  <a:srgbClr val="002060"/>
                </a:solidFill>
              </a:rPr>
              <a:t>)</a:t>
            </a:r>
            <a:endParaRPr lang="ko-KR" altLang="en-US" dirty="0">
              <a:solidFill>
                <a:srgbClr val="002060"/>
              </a:solidFill>
            </a:endParaRPr>
          </a:p>
        </p:txBody>
      </p:sp>
      <p:graphicFrame>
        <p:nvGraphicFramePr>
          <p:cNvPr id="10" name="표 11">
            <a:extLst>
              <a:ext uri="{FF2B5EF4-FFF2-40B4-BE49-F238E27FC236}">
                <a16:creationId xmlns:a16="http://schemas.microsoft.com/office/drawing/2014/main" xmlns="" id="{6DA42749-6F99-45C7-A413-8DF2BD1C9A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3534356"/>
              </p:ext>
            </p:extLst>
          </p:nvPr>
        </p:nvGraphicFramePr>
        <p:xfrm>
          <a:off x="1419441" y="3176512"/>
          <a:ext cx="2880000" cy="3708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880000">
                  <a:extLst>
                    <a:ext uri="{9D8B030D-6E8A-4147-A177-3AD203B41FA5}">
                      <a16:colId xmlns:a16="http://schemas.microsoft.com/office/drawing/2014/main" xmlns="" val="16790179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2755862"/>
                  </a:ext>
                </a:extLst>
              </a:tr>
            </a:tbl>
          </a:graphicData>
        </a:graphic>
      </p:graphicFrame>
      <p:graphicFrame>
        <p:nvGraphicFramePr>
          <p:cNvPr id="14" name="표 14">
            <a:extLst>
              <a:ext uri="{FF2B5EF4-FFF2-40B4-BE49-F238E27FC236}">
                <a16:creationId xmlns:a16="http://schemas.microsoft.com/office/drawing/2014/main" xmlns="" id="{C3FFBCCB-A329-47BF-9C73-5AEE92E25E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050611"/>
              </p:ext>
            </p:extLst>
          </p:nvPr>
        </p:nvGraphicFramePr>
        <p:xfrm>
          <a:off x="1419441" y="4077958"/>
          <a:ext cx="2880000" cy="3708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960000">
                  <a:extLst>
                    <a:ext uri="{9D8B030D-6E8A-4147-A177-3AD203B41FA5}">
                      <a16:colId xmlns:a16="http://schemas.microsoft.com/office/drawing/2014/main" xmlns="" val="3155694156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xmlns="" val="1931117725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xmlns="" val="29529073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72359480"/>
                  </a:ext>
                </a:extLst>
              </a:tr>
            </a:tbl>
          </a:graphicData>
        </a:graphic>
      </p:graphicFrame>
      <p:graphicFrame>
        <p:nvGraphicFramePr>
          <p:cNvPr id="16" name="표 11">
            <a:extLst>
              <a:ext uri="{FF2B5EF4-FFF2-40B4-BE49-F238E27FC236}">
                <a16:creationId xmlns:a16="http://schemas.microsoft.com/office/drawing/2014/main" xmlns="" id="{FD4B8925-32C2-40A5-BB2A-E43D8AC127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9946968"/>
              </p:ext>
            </p:extLst>
          </p:nvPr>
        </p:nvGraphicFramePr>
        <p:xfrm>
          <a:off x="1419441" y="3627235"/>
          <a:ext cx="2880000" cy="3708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880000">
                  <a:extLst>
                    <a:ext uri="{9D8B030D-6E8A-4147-A177-3AD203B41FA5}">
                      <a16:colId xmlns:a16="http://schemas.microsoft.com/office/drawing/2014/main" xmlns="" val="16790179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2755862"/>
                  </a:ext>
                </a:extLst>
              </a:tr>
            </a:tbl>
          </a:graphicData>
        </a:graphic>
      </p:graphicFrame>
      <p:graphicFrame>
        <p:nvGraphicFramePr>
          <p:cNvPr id="17" name="표 14">
            <a:extLst>
              <a:ext uri="{FF2B5EF4-FFF2-40B4-BE49-F238E27FC236}">
                <a16:creationId xmlns:a16="http://schemas.microsoft.com/office/drawing/2014/main" xmlns="" id="{AD6D3CBC-75D7-4E4A-A20A-180FE92CFA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0691087"/>
              </p:ext>
            </p:extLst>
          </p:nvPr>
        </p:nvGraphicFramePr>
        <p:xfrm>
          <a:off x="1419441" y="4528681"/>
          <a:ext cx="2880000" cy="3708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960000">
                  <a:extLst>
                    <a:ext uri="{9D8B030D-6E8A-4147-A177-3AD203B41FA5}">
                      <a16:colId xmlns:a16="http://schemas.microsoft.com/office/drawing/2014/main" xmlns="" val="3155694156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xmlns="" val="1931117725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xmlns="" val="29529073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72359480"/>
                  </a:ext>
                </a:extLst>
              </a:tr>
            </a:tbl>
          </a:graphicData>
        </a:graphic>
      </p:graphicFrame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443EBCAF-0CB6-4ACE-86A0-ACAE181181BB}"/>
              </a:ext>
            </a:extLst>
          </p:cNvPr>
          <p:cNvSpPr/>
          <p:nvPr/>
        </p:nvSpPr>
        <p:spPr>
          <a:xfrm>
            <a:off x="4173941" y="5923330"/>
            <a:ext cx="949911" cy="29296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추가하기</a:t>
            </a:r>
          </a:p>
        </p:txBody>
      </p:sp>
      <p:graphicFrame>
        <p:nvGraphicFramePr>
          <p:cNvPr id="21" name="표 11">
            <a:extLst>
              <a:ext uri="{FF2B5EF4-FFF2-40B4-BE49-F238E27FC236}">
                <a16:creationId xmlns:a16="http://schemas.microsoft.com/office/drawing/2014/main" xmlns="" id="{60753D18-8643-4D0E-A942-CD65701AD6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9624763"/>
              </p:ext>
            </p:extLst>
          </p:nvPr>
        </p:nvGraphicFramePr>
        <p:xfrm>
          <a:off x="1419441" y="5430127"/>
          <a:ext cx="2880000" cy="3708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880000">
                  <a:extLst>
                    <a:ext uri="{9D8B030D-6E8A-4147-A177-3AD203B41FA5}">
                      <a16:colId xmlns:a16="http://schemas.microsoft.com/office/drawing/2014/main" xmlns="" val="16790179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2755862"/>
                  </a:ext>
                </a:extLst>
              </a:tr>
            </a:tbl>
          </a:graphicData>
        </a:graphic>
      </p:graphicFrame>
      <p:graphicFrame>
        <p:nvGraphicFramePr>
          <p:cNvPr id="22" name="표 11">
            <a:extLst>
              <a:ext uri="{FF2B5EF4-FFF2-40B4-BE49-F238E27FC236}">
                <a16:creationId xmlns:a16="http://schemas.microsoft.com/office/drawing/2014/main" xmlns="" id="{20BAF4EA-FEAE-409C-9608-F28CF6D163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4469312"/>
              </p:ext>
            </p:extLst>
          </p:nvPr>
        </p:nvGraphicFramePr>
        <p:xfrm>
          <a:off x="4428071" y="5430127"/>
          <a:ext cx="2880000" cy="3708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880000">
                  <a:extLst>
                    <a:ext uri="{9D8B030D-6E8A-4147-A177-3AD203B41FA5}">
                      <a16:colId xmlns:a16="http://schemas.microsoft.com/office/drawing/2014/main" xmlns="" val="16790179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2755862"/>
                  </a:ext>
                </a:extLst>
              </a:tr>
            </a:tbl>
          </a:graphicData>
        </a:graphic>
      </p:graphicFrame>
      <p:graphicFrame>
        <p:nvGraphicFramePr>
          <p:cNvPr id="23" name="표 11">
            <a:extLst>
              <a:ext uri="{FF2B5EF4-FFF2-40B4-BE49-F238E27FC236}">
                <a16:creationId xmlns:a16="http://schemas.microsoft.com/office/drawing/2014/main" xmlns="" id="{B69A3ED6-B3E0-454B-8736-DB34C0445F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9089587"/>
              </p:ext>
            </p:extLst>
          </p:nvPr>
        </p:nvGraphicFramePr>
        <p:xfrm>
          <a:off x="1419441" y="4979404"/>
          <a:ext cx="2880000" cy="3708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880000">
                  <a:extLst>
                    <a:ext uri="{9D8B030D-6E8A-4147-A177-3AD203B41FA5}">
                      <a16:colId xmlns:a16="http://schemas.microsoft.com/office/drawing/2014/main" xmlns="" val="16790179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2755862"/>
                  </a:ext>
                </a:extLst>
              </a:tr>
            </a:tbl>
          </a:graphicData>
        </a:graphic>
      </p:graphicFrame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C4B4B961-432A-4DC3-A6C0-D7E02F155D7C}"/>
              </a:ext>
            </a:extLst>
          </p:cNvPr>
          <p:cNvSpPr/>
          <p:nvPr/>
        </p:nvSpPr>
        <p:spPr>
          <a:xfrm>
            <a:off x="674703" y="3177759"/>
            <a:ext cx="744738" cy="3708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100" dirty="0">
                <a:solidFill>
                  <a:schemeClr val="bg2"/>
                </a:solidFill>
              </a:rPr>
              <a:t>배송지명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BCF08333-4599-4FD1-A2FF-357585266620}"/>
              </a:ext>
            </a:extLst>
          </p:cNvPr>
          <p:cNvSpPr/>
          <p:nvPr/>
        </p:nvSpPr>
        <p:spPr>
          <a:xfrm>
            <a:off x="674703" y="3627235"/>
            <a:ext cx="744738" cy="3708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100" dirty="0">
                <a:solidFill>
                  <a:schemeClr val="bg2"/>
                </a:solidFill>
              </a:rPr>
              <a:t>수령자명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4654F125-260A-4FE8-BCB9-955A096C3C64}"/>
              </a:ext>
            </a:extLst>
          </p:cNvPr>
          <p:cNvSpPr/>
          <p:nvPr/>
        </p:nvSpPr>
        <p:spPr>
          <a:xfrm>
            <a:off x="674703" y="4070957"/>
            <a:ext cx="744738" cy="3708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100" dirty="0">
                <a:solidFill>
                  <a:schemeClr val="bg2"/>
                </a:solidFill>
              </a:rPr>
              <a:t>휴대전화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xmlns="" id="{D77BE7AB-4741-4E9F-96D5-AC8B4C450354}"/>
              </a:ext>
            </a:extLst>
          </p:cNvPr>
          <p:cNvSpPr/>
          <p:nvPr/>
        </p:nvSpPr>
        <p:spPr>
          <a:xfrm>
            <a:off x="674703" y="4521680"/>
            <a:ext cx="744738" cy="3708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100" dirty="0">
                <a:solidFill>
                  <a:schemeClr val="bg2"/>
                </a:solidFill>
              </a:rPr>
              <a:t>추가번호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A8B0DFEE-0154-4577-9B45-8B603A709CC7}"/>
              </a:ext>
            </a:extLst>
          </p:cNvPr>
          <p:cNvSpPr/>
          <p:nvPr/>
        </p:nvSpPr>
        <p:spPr>
          <a:xfrm>
            <a:off x="674703" y="4976189"/>
            <a:ext cx="744738" cy="3708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100" dirty="0">
                <a:solidFill>
                  <a:schemeClr val="bg2"/>
                </a:solidFill>
              </a:rPr>
              <a:t>주소</a:t>
            </a:r>
          </a:p>
        </p:txBody>
      </p:sp>
      <p:graphicFrame>
        <p:nvGraphicFramePr>
          <p:cNvPr id="36" name="표 11">
            <a:extLst>
              <a:ext uri="{FF2B5EF4-FFF2-40B4-BE49-F238E27FC236}">
                <a16:creationId xmlns:a16="http://schemas.microsoft.com/office/drawing/2014/main" xmlns="" id="{BFE3CDBB-B920-4E6A-9830-7A1B80615D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4780849"/>
              </p:ext>
            </p:extLst>
          </p:nvPr>
        </p:nvGraphicFramePr>
        <p:xfrm>
          <a:off x="10051689" y="3134491"/>
          <a:ext cx="1800000" cy="2520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xmlns="" val="167901794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2755862"/>
                  </a:ext>
                </a:extLst>
              </a:tr>
            </a:tbl>
          </a:graphicData>
        </a:graphic>
      </p:graphicFrame>
      <p:graphicFrame>
        <p:nvGraphicFramePr>
          <p:cNvPr id="37" name="표 14">
            <a:extLst>
              <a:ext uri="{FF2B5EF4-FFF2-40B4-BE49-F238E27FC236}">
                <a16:creationId xmlns:a16="http://schemas.microsoft.com/office/drawing/2014/main" xmlns="" id="{39E4AA27-340F-4DE7-8C85-3D24EB9947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8256435"/>
              </p:ext>
            </p:extLst>
          </p:nvPr>
        </p:nvGraphicFramePr>
        <p:xfrm>
          <a:off x="10051689" y="3841083"/>
          <a:ext cx="1800000" cy="2520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600000">
                  <a:extLst>
                    <a:ext uri="{9D8B030D-6E8A-4147-A177-3AD203B41FA5}">
                      <a16:colId xmlns:a16="http://schemas.microsoft.com/office/drawing/2014/main" xmlns="" val="3155694156"/>
                    </a:ext>
                  </a:extLst>
                </a:gridCol>
                <a:gridCol w="600000">
                  <a:extLst>
                    <a:ext uri="{9D8B030D-6E8A-4147-A177-3AD203B41FA5}">
                      <a16:colId xmlns:a16="http://schemas.microsoft.com/office/drawing/2014/main" xmlns="" val="1931117725"/>
                    </a:ext>
                  </a:extLst>
                </a:gridCol>
                <a:gridCol w="600000">
                  <a:extLst>
                    <a:ext uri="{9D8B030D-6E8A-4147-A177-3AD203B41FA5}">
                      <a16:colId xmlns:a16="http://schemas.microsoft.com/office/drawing/2014/main" xmlns="" val="2952907376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72359480"/>
                  </a:ext>
                </a:extLst>
              </a:tr>
            </a:tbl>
          </a:graphicData>
        </a:graphic>
      </p:graphicFrame>
      <p:graphicFrame>
        <p:nvGraphicFramePr>
          <p:cNvPr id="42" name="표 11">
            <a:extLst>
              <a:ext uri="{FF2B5EF4-FFF2-40B4-BE49-F238E27FC236}">
                <a16:creationId xmlns:a16="http://schemas.microsoft.com/office/drawing/2014/main" xmlns="" id="{BDE550A5-A781-4B7D-8EF2-A371B24D28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6441235"/>
              </p:ext>
            </p:extLst>
          </p:nvPr>
        </p:nvGraphicFramePr>
        <p:xfrm>
          <a:off x="10051689" y="3487787"/>
          <a:ext cx="1800000" cy="2520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xmlns="" val="167901794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2755862"/>
                  </a:ext>
                </a:extLst>
              </a:tr>
            </a:tbl>
          </a:graphicData>
        </a:graphic>
      </p:graphicFrame>
      <p:graphicFrame>
        <p:nvGraphicFramePr>
          <p:cNvPr id="43" name="표 14">
            <a:extLst>
              <a:ext uri="{FF2B5EF4-FFF2-40B4-BE49-F238E27FC236}">
                <a16:creationId xmlns:a16="http://schemas.microsoft.com/office/drawing/2014/main" xmlns="" id="{CABDEB0A-845B-47FD-A0FC-37CB6FE57E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0088209"/>
              </p:ext>
            </p:extLst>
          </p:nvPr>
        </p:nvGraphicFramePr>
        <p:xfrm>
          <a:off x="10051689" y="4196012"/>
          <a:ext cx="1800000" cy="2520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600000">
                  <a:extLst>
                    <a:ext uri="{9D8B030D-6E8A-4147-A177-3AD203B41FA5}">
                      <a16:colId xmlns:a16="http://schemas.microsoft.com/office/drawing/2014/main" xmlns="" val="3155694156"/>
                    </a:ext>
                  </a:extLst>
                </a:gridCol>
                <a:gridCol w="600000">
                  <a:extLst>
                    <a:ext uri="{9D8B030D-6E8A-4147-A177-3AD203B41FA5}">
                      <a16:colId xmlns:a16="http://schemas.microsoft.com/office/drawing/2014/main" xmlns="" val="1931117725"/>
                    </a:ext>
                  </a:extLst>
                </a:gridCol>
                <a:gridCol w="600000">
                  <a:extLst>
                    <a:ext uri="{9D8B030D-6E8A-4147-A177-3AD203B41FA5}">
                      <a16:colId xmlns:a16="http://schemas.microsoft.com/office/drawing/2014/main" xmlns="" val="2952907376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72359480"/>
                  </a:ext>
                </a:extLst>
              </a:tr>
            </a:tbl>
          </a:graphicData>
        </a:graphic>
      </p:graphicFrame>
      <p:graphicFrame>
        <p:nvGraphicFramePr>
          <p:cNvPr id="44" name="표 11">
            <a:extLst>
              <a:ext uri="{FF2B5EF4-FFF2-40B4-BE49-F238E27FC236}">
                <a16:creationId xmlns:a16="http://schemas.microsoft.com/office/drawing/2014/main" xmlns="" id="{E03C136D-9BE8-4A51-A27D-D5DC8DE9A3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3571278"/>
              </p:ext>
            </p:extLst>
          </p:nvPr>
        </p:nvGraphicFramePr>
        <p:xfrm>
          <a:off x="10051689" y="4546225"/>
          <a:ext cx="1800000" cy="2520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xmlns="" val="167901794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2755862"/>
                  </a:ext>
                </a:extLst>
              </a:tr>
            </a:tbl>
          </a:graphicData>
        </a:graphic>
      </p:graphicFrame>
      <p:graphicFrame>
        <p:nvGraphicFramePr>
          <p:cNvPr id="45" name="표 11">
            <a:extLst>
              <a:ext uri="{FF2B5EF4-FFF2-40B4-BE49-F238E27FC236}">
                <a16:creationId xmlns:a16="http://schemas.microsoft.com/office/drawing/2014/main" xmlns="" id="{56D88519-F2C3-4D43-94ED-A53DEEDC3F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2105194"/>
              </p:ext>
            </p:extLst>
          </p:nvPr>
        </p:nvGraphicFramePr>
        <p:xfrm>
          <a:off x="10051689" y="4899521"/>
          <a:ext cx="1800000" cy="2520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xmlns="" val="167901794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2755862"/>
                  </a:ext>
                </a:extLst>
              </a:tr>
            </a:tbl>
          </a:graphicData>
        </a:graphic>
      </p:graphicFrame>
      <p:graphicFrame>
        <p:nvGraphicFramePr>
          <p:cNvPr id="46" name="표 11">
            <a:extLst>
              <a:ext uri="{FF2B5EF4-FFF2-40B4-BE49-F238E27FC236}">
                <a16:creationId xmlns:a16="http://schemas.microsoft.com/office/drawing/2014/main" xmlns="" id="{A8B18F3E-B7C1-4FE3-B079-F71A9F7282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631153"/>
              </p:ext>
            </p:extLst>
          </p:nvPr>
        </p:nvGraphicFramePr>
        <p:xfrm>
          <a:off x="10051689" y="5255880"/>
          <a:ext cx="1800000" cy="2520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xmlns="" val="167901794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2755862"/>
                  </a:ext>
                </a:extLst>
              </a:tr>
            </a:tbl>
          </a:graphicData>
        </a:graphic>
      </p:graphicFrame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31F949DE-4985-4D18-9467-27F55606FBA8}"/>
              </a:ext>
            </a:extLst>
          </p:cNvPr>
          <p:cNvSpPr/>
          <p:nvPr/>
        </p:nvSpPr>
        <p:spPr>
          <a:xfrm>
            <a:off x="9449872" y="3150710"/>
            <a:ext cx="656902" cy="2221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>
                <a:solidFill>
                  <a:schemeClr val="bg2"/>
                </a:solidFill>
              </a:rPr>
              <a:t>배송지명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xmlns="" id="{4757686D-0C59-4ABF-8D3D-95D89D9CDB6E}"/>
              </a:ext>
            </a:extLst>
          </p:cNvPr>
          <p:cNvSpPr/>
          <p:nvPr/>
        </p:nvSpPr>
        <p:spPr>
          <a:xfrm>
            <a:off x="9449872" y="3502713"/>
            <a:ext cx="656902" cy="2221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>
                <a:solidFill>
                  <a:schemeClr val="bg2"/>
                </a:solidFill>
              </a:rPr>
              <a:t>수령자명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xmlns="" id="{99750EFE-BAC5-44C1-82C0-884F6D6939EE}"/>
              </a:ext>
            </a:extLst>
          </p:cNvPr>
          <p:cNvSpPr/>
          <p:nvPr/>
        </p:nvSpPr>
        <p:spPr>
          <a:xfrm>
            <a:off x="9449872" y="3856009"/>
            <a:ext cx="656902" cy="2221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>
                <a:solidFill>
                  <a:schemeClr val="bg2"/>
                </a:solidFill>
              </a:rPr>
              <a:t>휴대전화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xmlns="" id="{91471D93-A918-4C01-97D6-BFFFC52780F2}"/>
              </a:ext>
            </a:extLst>
          </p:cNvPr>
          <p:cNvSpPr/>
          <p:nvPr/>
        </p:nvSpPr>
        <p:spPr>
          <a:xfrm>
            <a:off x="9449872" y="4210938"/>
            <a:ext cx="656902" cy="2221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>
                <a:solidFill>
                  <a:schemeClr val="bg2"/>
                </a:solidFill>
              </a:rPr>
              <a:t>추가번호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xmlns="" id="{D90849FD-550D-4185-ADAB-E2A821247D9D}"/>
              </a:ext>
            </a:extLst>
          </p:cNvPr>
          <p:cNvSpPr/>
          <p:nvPr/>
        </p:nvSpPr>
        <p:spPr>
          <a:xfrm>
            <a:off x="9449872" y="4565867"/>
            <a:ext cx="656902" cy="2221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>
                <a:solidFill>
                  <a:schemeClr val="bg2"/>
                </a:solidFill>
              </a:rPr>
              <a:t>주소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xmlns="" id="{AEBECEF2-7D89-4A6A-81D4-AC4C3E402C06}"/>
              </a:ext>
            </a:extLst>
          </p:cNvPr>
          <p:cNvSpPr/>
          <p:nvPr/>
        </p:nvSpPr>
        <p:spPr>
          <a:xfrm>
            <a:off x="10233592" y="5937608"/>
            <a:ext cx="949911" cy="29296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추가하기</a:t>
            </a:r>
          </a:p>
        </p:txBody>
      </p:sp>
      <p:graphicFrame>
        <p:nvGraphicFramePr>
          <p:cNvPr id="40" name="표 9">
            <a:extLst>
              <a:ext uri="{FF2B5EF4-FFF2-40B4-BE49-F238E27FC236}">
                <a16:creationId xmlns:a16="http://schemas.microsoft.com/office/drawing/2014/main" xmlns="" id="{4F1CDA36-2A57-4C46-96F6-BBD89708C5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3614372"/>
              </p:ext>
            </p:extLst>
          </p:nvPr>
        </p:nvGraphicFramePr>
        <p:xfrm>
          <a:off x="472951" y="2193795"/>
          <a:ext cx="8343012" cy="3708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390502">
                  <a:extLst>
                    <a:ext uri="{9D8B030D-6E8A-4147-A177-3AD203B41FA5}">
                      <a16:colId xmlns:a16="http://schemas.microsoft.com/office/drawing/2014/main" xmlns="" val="1204164591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412207631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58502394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3990167056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3603226328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2489912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1200" dirty="0">
                          <a:solidFill>
                            <a:srgbClr val="002060"/>
                          </a:solidFill>
                        </a:rPr>
                        <a:t>/</a:t>
                      </a:r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배송관리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나의 활동내역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>
                          <a:solidFill>
                            <a:srgbClr val="002060"/>
                          </a:solidFill>
                        </a:rPr>
                        <a:t>내정보</a:t>
                      </a:r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 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4275483409"/>
                  </a:ext>
                </a:extLst>
              </a:tr>
            </a:tbl>
          </a:graphicData>
        </a:graphic>
      </p:graphicFrame>
      <p:graphicFrame>
        <p:nvGraphicFramePr>
          <p:cNvPr id="41" name="표 11">
            <a:extLst>
              <a:ext uri="{FF2B5EF4-FFF2-40B4-BE49-F238E27FC236}">
                <a16:creationId xmlns:a16="http://schemas.microsoft.com/office/drawing/2014/main" xmlns="" id="{1E160DD2-DBDA-47D9-84EB-36B952C26F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7941506"/>
              </p:ext>
            </p:extLst>
          </p:nvPr>
        </p:nvGraphicFramePr>
        <p:xfrm>
          <a:off x="472954" y="2566718"/>
          <a:ext cx="4657844" cy="2880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164461">
                  <a:extLst>
                    <a:ext uri="{9D8B030D-6E8A-4147-A177-3AD203B41FA5}">
                      <a16:colId xmlns:a16="http://schemas.microsoft.com/office/drawing/2014/main" xmlns="" val="1288534696"/>
                    </a:ext>
                  </a:extLst>
                </a:gridCol>
                <a:gridCol w="1164461"/>
                <a:gridCol w="1164461">
                  <a:extLst>
                    <a:ext uri="{9D8B030D-6E8A-4147-A177-3AD203B41FA5}">
                      <a16:colId xmlns:a16="http://schemas.microsoft.com/office/drawing/2014/main" xmlns="" val="962670856"/>
                    </a:ext>
                  </a:extLst>
                </a:gridCol>
                <a:gridCol w="1164461">
                  <a:extLst>
                    <a:ext uri="{9D8B030D-6E8A-4147-A177-3AD203B41FA5}">
                      <a16:colId xmlns:a16="http://schemas.microsoft.com/office/drawing/2014/main" xmlns="" val="269461378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1100" dirty="0">
                          <a:solidFill>
                            <a:srgbClr val="002060"/>
                          </a:solidFill>
                        </a:rPr>
                        <a:t>/</a:t>
                      </a:r>
                      <a:r>
                        <a:rPr lang="ko-KR" altLang="en-US" sz="1100" dirty="0">
                          <a:solidFill>
                            <a:srgbClr val="002060"/>
                          </a:solidFill>
                        </a:rPr>
                        <a:t>배송조회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solidFill>
                            <a:srgbClr val="002060"/>
                          </a:solidFill>
                        </a:rPr>
                        <a:t>클래스 보관함</a:t>
                      </a:r>
                      <a:endParaRPr lang="ko-KR" altLang="en-US" sz="11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>
                          <a:solidFill>
                            <a:srgbClr val="002060"/>
                          </a:solidFill>
                        </a:rPr>
                        <a:t>배송지</a:t>
                      </a:r>
                      <a:r>
                        <a:rPr lang="ko-KR" altLang="en-US" sz="1100" dirty="0">
                          <a:solidFill>
                            <a:srgbClr val="002060"/>
                          </a:solidFill>
                        </a:rPr>
                        <a:t> 목록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>
                          <a:solidFill>
                            <a:srgbClr val="002060"/>
                          </a:solidFill>
                        </a:rPr>
                        <a:t>배송지추가</a:t>
                      </a:r>
                      <a:endParaRPr lang="ko-KR" altLang="en-US" sz="11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89738360"/>
                  </a:ext>
                </a:extLst>
              </a:tr>
            </a:tbl>
          </a:graphicData>
        </a:graphic>
      </p:graphicFrame>
      <p:graphicFrame>
        <p:nvGraphicFramePr>
          <p:cNvPr id="47" name="표 9">
            <a:extLst>
              <a:ext uri="{FF2B5EF4-FFF2-40B4-BE49-F238E27FC236}">
                <a16:creationId xmlns:a16="http://schemas.microsoft.com/office/drawing/2014/main" xmlns="" id="{EC4D015A-2859-4B18-9253-F005186A2C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1744586"/>
              </p:ext>
            </p:extLst>
          </p:nvPr>
        </p:nvGraphicFramePr>
        <p:xfrm>
          <a:off x="9353726" y="2193795"/>
          <a:ext cx="2709645" cy="36576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903215">
                  <a:extLst>
                    <a:ext uri="{9D8B030D-6E8A-4147-A177-3AD203B41FA5}">
                      <a16:colId xmlns:a16="http://schemas.microsoft.com/office/drawing/2014/main" xmlns="" val="1204164591"/>
                    </a:ext>
                  </a:extLst>
                </a:gridCol>
                <a:gridCol w="903215">
                  <a:extLst>
                    <a:ext uri="{9D8B030D-6E8A-4147-A177-3AD203B41FA5}">
                      <a16:colId xmlns:a16="http://schemas.microsoft.com/office/drawing/2014/main" xmlns="" val="412207631"/>
                    </a:ext>
                  </a:extLst>
                </a:gridCol>
                <a:gridCol w="903215">
                  <a:extLst>
                    <a:ext uri="{9D8B030D-6E8A-4147-A177-3AD203B41FA5}">
                      <a16:colId xmlns:a16="http://schemas.microsoft.com/office/drawing/2014/main" xmlns="" val="58502394"/>
                    </a:ext>
                  </a:extLst>
                </a:gridCol>
              </a:tblGrid>
              <a:tr h="30720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900" dirty="0" smtClean="0">
                          <a:solidFill>
                            <a:srgbClr val="002060"/>
                          </a:solidFill>
                        </a:rPr>
                        <a:t>/</a:t>
                      </a:r>
                    </a:p>
                    <a:p>
                      <a:pPr latinLnBrk="1"/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배송관리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나의</a:t>
                      </a:r>
                      <a:endParaRPr lang="en-US" altLang="ko-KR" sz="900" dirty="0">
                        <a:solidFill>
                          <a:srgbClr val="002060"/>
                        </a:solidFill>
                      </a:endParaRPr>
                    </a:p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활동내역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>
                          <a:solidFill>
                            <a:srgbClr val="002060"/>
                          </a:solidFill>
                        </a:rPr>
                        <a:t>내정보</a:t>
                      </a:r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관리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275483409"/>
                  </a:ext>
                </a:extLst>
              </a:tr>
            </a:tbl>
          </a:graphicData>
        </a:graphic>
      </p:graphicFrame>
      <p:graphicFrame>
        <p:nvGraphicFramePr>
          <p:cNvPr id="54" name="표 11">
            <a:extLst>
              <a:ext uri="{FF2B5EF4-FFF2-40B4-BE49-F238E27FC236}">
                <a16:creationId xmlns:a16="http://schemas.microsoft.com/office/drawing/2014/main" xmlns="" id="{BC306275-13BF-4841-B963-C6411B8652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2412292"/>
              </p:ext>
            </p:extLst>
          </p:nvPr>
        </p:nvGraphicFramePr>
        <p:xfrm>
          <a:off x="9353726" y="2565027"/>
          <a:ext cx="2709644" cy="36576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677411">
                  <a:extLst>
                    <a:ext uri="{9D8B030D-6E8A-4147-A177-3AD203B41FA5}">
                      <a16:colId xmlns:a16="http://schemas.microsoft.com/office/drawing/2014/main" xmlns="" val="1288534696"/>
                    </a:ext>
                  </a:extLst>
                </a:gridCol>
                <a:gridCol w="677411"/>
                <a:gridCol w="677411">
                  <a:extLst>
                    <a:ext uri="{9D8B030D-6E8A-4147-A177-3AD203B41FA5}">
                      <a16:colId xmlns:a16="http://schemas.microsoft.com/office/drawing/2014/main" xmlns="" val="962670856"/>
                    </a:ext>
                  </a:extLst>
                </a:gridCol>
                <a:gridCol w="677411">
                  <a:extLst>
                    <a:ext uri="{9D8B030D-6E8A-4147-A177-3AD203B41FA5}">
                      <a16:colId xmlns:a16="http://schemas.microsoft.com/office/drawing/2014/main" xmlns="" val="2694613781"/>
                    </a:ext>
                  </a:extLst>
                </a:gridCol>
              </a:tblGrid>
              <a:tr h="36575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900" dirty="0">
                          <a:solidFill>
                            <a:srgbClr val="002060"/>
                          </a:solidFill>
                        </a:rPr>
                        <a:t>/</a:t>
                      </a:r>
                    </a:p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배송조회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클래스</a:t>
                      </a:r>
                      <a:endParaRPr lang="en-US" altLang="ko-KR" sz="900" dirty="0" smtClean="0">
                        <a:solidFill>
                          <a:srgbClr val="002060"/>
                        </a:solidFill>
                      </a:endParaRPr>
                    </a:p>
                    <a:p>
                      <a:pPr latinLnBrk="1"/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보관함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>
                          <a:solidFill>
                            <a:srgbClr val="002060"/>
                          </a:solidFill>
                        </a:rPr>
                        <a:t>배송지</a:t>
                      </a:r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 </a:t>
                      </a:r>
                      <a:endParaRPr lang="en-US" altLang="ko-KR" sz="900" dirty="0" smtClean="0">
                        <a:solidFill>
                          <a:srgbClr val="002060"/>
                        </a:solidFill>
                      </a:endParaRPr>
                    </a:p>
                    <a:p>
                      <a:pPr latinLnBrk="1"/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목록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>
                          <a:solidFill>
                            <a:srgbClr val="002060"/>
                          </a:solidFill>
                        </a:rPr>
                        <a:t>배송지</a:t>
                      </a:r>
                      <a:endParaRPr lang="en-US" altLang="ko-KR" sz="900" dirty="0">
                        <a:solidFill>
                          <a:srgbClr val="002060"/>
                        </a:solidFill>
                      </a:endParaRPr>
                    </a:p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추가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89738360"/>
                  </a:ext>
                </a:extLst>
              </a:tr>
            </a:tbl>
          </a:graphicData>
        </a:graphic>
      </p:graphicFrame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03B789EA-738F-4D3F-8B2E-E44C823FF3EF}"/>
              </a:ext>
            </a:extLst>
          </p:cNvPr>
          <p:cNvSpPr/>
          <p:nvPr/>
        </p:nvSpPr>
        <p:spPr>
          <a:xfrm>
            <a:off x="481833" y="2845840"/>
            <a:ext cx="8343009" cy="3492816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6C669BA5-C4C0-4FA4-8DD2-43D75D7C3C9A}"/>
              </a:ext>
            </a:extLst>
          </p:cNvPr>
          <p:cNvSpPr/>
          <p:nvPr/>
        </p:nvSpPr>
        <p:spPr>
          <a:xfrm>
            <a:off x="9481744" y="2922319"/>
            <a:ext cx="2453608" cy="3558379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55" name="직선 연결선 54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7306733" y="1510018"/>
            <a:ext cx="18624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로그아웃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5868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2060"/>
                </a:solidFill>
              </a:rPr>
              <a:t>마이페이지</a:t>
            </a:r>
            <a:r>
              <a:rPr lang="en-US" altLang="ko-KR" dirty="0">
                <a:solidFill>
                  <a:srgbClr val="002060"/>
                </a:solidFill>
              </a:rPr>
              <a:t>-</a:t>
            </a:r>
            <a:r>
              <a:rPr lang="ko-KR" altLang="en-US" dirty="0" err="1">
                <a:solidFill>
                  <a:srgbClr val="002060"/>
                </a:solidFill>
              </a:rPr>
              <a:t>나의활동</a:t>
            </a:r>
            <a:r>
              <a:rPr lang="en-US" altLang="ko-KR" dirty="0">
                <a:solidFill>
                  <a:srgbClr val="002060"/>
                </a:solidFill>
              </a:rPr>
              <a:t>(</a:t>
            </a:r>
            <a:r>
              <a:rPr lang="ko-KR" altLang="en-US" dirty="0">
                <a:solidFill>
                  <a:srgbClr val="002060"/>
                </a:solidFill>
              </a:rPr>
              <a:t>구매후기</a:t>
            </a:r>
            <a:r>
              <a:rPr lang="en-US" altLang="ko-KR" dirty="0">
                <a:solidFill>
                  <a:srgbClr val="002060"/>
                </a:solidFill>
              </a:rPr>
              <a:t>)</a:t>
            </a:r>
            <a:endParaRPr lang="ko-KR" altLang="en-US" dirty="0">
              <a:solidFill>
                <a:srgbClr val="002060"/>
              </a:solidFill>
            </a:endParaRPr>
          </a:p>
        </p:txBody>
      </p:sp>
      <p:graphicFrame>
        <p:nvGraphicFramePr>
          <p:cNvPr id="11" name="표 11">
            <a:extLst>
              <a:ext uri="{FF2B5EF4-FFF2-40B4-BE49-F238E27FC236}">
                <a16:creationId xmlns:a16="http://schemas.microsoft.com/office/drawing/2014/main" xmlns="" id="{1E160DD2-DBDA-47D9-84EB-36B952C26F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5135572"/>
              </p:ext>
            </p:extLst>
          </p:nvPr>
        </p:nvGraphicFramePr>
        <p:xfrm>
          <a:off x="2861054" y="2566718"/>
          <a:ext cx="3564000" cy="28800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1188000">
                  <a:extLst>
                    <a:ext uri="{9D8B030D-6E8A-4147-A177-3AD203B41FA5}">
                      <a16:colId xmlns:a16="http://schemas.microsoft.com/office/drawing/2014/main" xmlns="" val="1288534696"/>
                    </a:ext>
                  </a:extLst>
                </a:gridCol>
                <a:gridCol w="1188000">
                  <a:extLst>
                    <a:ext uri="{9D8B030D-6E8A-4147-A177-3AD203B41FA5}">
                      <a16:colId xmlns:a16="http://schemas.microsoft.com/office/drawing/2014/main" xmlns="" val="962670856"/>
                    </a:ext>
                  </a:extLst>
                </a:gridCol>
                <a:gridCol w="1188000">
                  <a:extLst>
                    <a:ext uri="{9D8B030D-6E8A-4147-A177-3AD203B41FA5}">
                      <a16:colId xmlns:a16="http://schemas.microsoft.com/office/drawing/2014/main" xmlns="" val="269461378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rgbClr val="002060"/>
                          </a:solidFill>
                        </a:rPr>
                        <a:t>구매후기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rgbClr val="002060"/>
                          </a:solidFill>
                        </a:rPr>
                        <a:t>1:1</a:t>
                      </a:r>
                      <a:r>
                        <a:rPr lang="ko-KR" altLang="en-US" sz="1100" dirty="0">
                          <a:solidFill>
                            <a:srgbClr val="002060"/>
                          </a:solidFill>
                        </a:rPr>
                        <a:t>문의내역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rgbClr val="002060"/>
                          </a:solidFill>
                        </a:rPr>
                        <a:t>마일리지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489738360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936E16D4-AF8E-46D7-AAD2-4E92E723CB70}"/>
              </a:ext>
            </a:extLst>
          </p:cNvPr>
          <p:cNvSpPr/>
          <p:nvPr/>
        </p:nvSpPr>
        <p:spPr>
          <a:xfrm>
            <a:off x="481833" y="2845840"/>
            <a:ext cx="8343009" cy="349281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2060"/>
              </a:solidFill>
            </a:endParaRPr>
          </a:p>
        </p:txBody>
      </p:sp>
      <p:graphicFrame>
        <p:nvGraphicFramePr>
          <p:cNvPr id="13" name="표 11">
            <a:extLst>
              <a:ext uri="{FF2B5EF4-FFF2-40B4-BE49-F238E27FC236}">
                <a16:creationId xmlns:a16="http://schemas.microsoft.com/office/drawing/2014/main" xmlns="" id="{BBBCA57C-6A3D-4189-98B0-895F40AE32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1696903"/>
              </p:ext>
            </p:extLst>
          </p:nvPr>
        </p:nvGraphicFramePr>
        <p:xfrm>
          <a:off x="9353726" y="2557840"/>
          <a:ext cx="2709645" cy="28800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903215">
                  <a:extLst>
                    <a:ext uri="{9D8B030D-6E8A-4147-A177-3AD203B41FA5}">
                      <a16:colId xmlns:a16="http://schemas.microsoft.com/office/drawing/2014/main" xmlns="" val="1288534696"/>
                    </a:ext>
                  </a:extLst>
                </a:gridCol>
                <a:gridCol w="903215">
                  <a:extLst>
                    <a:ext uri="{9D8B030D-6E8A-4147-A177-3AD203B41FA5}">
                      <a16:colId xmlns:a16="http://schemas.microsoft.com/office/drawing/2014/main" xmlns="" val="962670856"/>
                    </a:ext>
                  </a:extLst>
                </a:gridCol>
                <a:gridCol w="903215">
                  <a:extLst>
                    <a:ext uri="{9D8B030D-6E8A-4147-A177-3AD203B41FA5}">
                      <a16:colId xmlns:a16="http://schemas.microsoft.com/office/drawing/2014/main" xmlns="" val="269461378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구매후기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solidFill>
                            <a:srgbClr val="002060"/>
                          </a:solidFill>
                        </a:rPr>
                        <a:t>1:1</a:t>
                      </a:r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문의내역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마일리지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489738360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D9654505-659E-44E0-AC78-40E559891C74}"/>
              </a:ext>
            </a:extLst>
          </p:cNvPr>
          <p:cNvSpPr/>
          <p:nvPr/>
        </p:nvSpPr>
        <p:spPr>
          <a:xfrm>
            <a:off x="688052" y="3444536"/>
            <a:ext cx="7910003" cy="269881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002060"/>
                </a:solidFill>
              </a:rPr>
              <a:t>후기목록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8A2534B5-0106-495E-8330-C58A1619B3B5}"/>
              </a:ext>
            </a:extLst>
          </p:cNvPr>
          <p:cNvSpPr/>
          <p:nvPr/>
        </p:nvSpPr>
        <p:spPr>
          <a:xfrm>
            <a:off x="9481744" y="2845841"/>
            <a:ext cx="2453608" cy="362598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2E9E7DE2-3A0F-4C3A-9173-D6CA71EBAC10}"/>
              </a:ext>
            </a:extLst>
          </p:cNvPr>
          <p:cNvSpPr/>
          <p:nvPr/>
        </p:nvSpPr>
        <p:spPr>
          <a:xfrm>
            <a:off x="9568660" y="3252211"/>
            <a:ext cx="2274152" cy="308644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002060"/>
                </a:solidFill>
              </a:rPr>
              <a:t>후기목록</a:t>
            </a:r>
          </a:p>
        </p:txBody>
      </p:sp>
      <p:graphicFrame>
        <p:nvGraphicFramePr>
          <p:cNvPr id="18" name="표 9">
            <a:extLst>
              <a:ext uri="{FF2B5EF4-FFF2-40B4-BE49-F238E27FC236}">
                <a16:creationId xmlns:a16="http://schemas.microsoft.com/office/drawing/2014/main" xmlns="" id="{4F1CDA36-2A57-4C46-96F6-BBD89708C5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9652258"/>
              </p:ext>
            </p:extLst>
          </p:nvPr>
        </p:nvGraphicFramePr>
        <p:xfrm>
          <a:off x="472951" y="2193795"/>
          <a:ext cx="8343012" cy="3708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390502">
                  <a:extLst>
                    <a:ext uri="{9D8B030D-6E8A-4147-A177-3AD203B41FA5}">
                      <a16:colId xmlns:a16="http://schemas.microsoft.com/office/drawing/2014/main" xmlns="" val="1204164591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412207631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58502394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3990167056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3603226328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2489912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1200" dirty="0">
                          <a:solidFill>
                            <a:srgbClr val="002060"/>
                          </a:solidFill>
                        </a:rPr>
                        <a:t>/</a:t>
                      </a:r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배송관리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나의 활동내역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>
                          <a:solidFill>
                            <a:srgbClr val="002060"/>
                          </a:solidFill>
                        </a:rPr>
                        <a:t>내정보</a:t>
                      </a:r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 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4275483409"/>
                  </a:ext>
                </a:extLst>
              </a:tr>
            </a:tbl>
          </a:graphicData>
        </a:graphic>
      </p:graphicFrame>
      <p:graphicFrame>
        <p:nvGraphicFramePr>
          <p:cNvPr id="19" name="표 9">
            <a:extLst>
              <a:ext uri="{FF2B5EF4-FFF2-40B4-BE49-F238E27FC236}">
                <a16:creationId xmlns:a16="http://schemas.microsoft.com/office/drawing/2014/main" xmlns="" id="{EC4D015A-2859-4B18-9253-F005186A2C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55475"/>
              </p:ext>
            </p:extLst>
          </p:nvPr>
        </p:nvGraphicFramePr>
        <p:xfrm>
          <a:off x="9353726" y="2193795"/>
          <a:ext cx="2709645" cy="36576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903215">
                  <a:extLst>
                    <a:ext uri="{9D8B030D-6E8A-4147-A177-3AD203B41FA5}">
                      <a16:colId xmlns:a16="http://schemas.microsoft.com/office/drawing/2014/main" xmlns="" val="1204164591"/>
                    </a:ext>
                  </a:extLst>
                </a:gridCol>
                <a:gridCol w="903215">
                  <a:extLst>
                    <a:ext uri="{9D8B030D-6E8A-4147-A177-3AD203B41FA5}">
                      <a16:colId xmlns:a16="http://schemas.microsoft.com/office/drawing/2014/main" xmlns="" val="412207631"/>
                    </a:ext>
                  </a:extLst>
                </a:gridCol>
                <a:gridCol w="903215">
                  <a:extLst>
                    <a:ext uri="{9D8B030D-6E8A-4147-A177-3AD203B41FA5}">
                      <a16:colId xmlns:a16="http://schemas.microsoft.com/office/drawing/2014/main" xmlns="" val="58502394"/>
                    </a:ext>
                  </a:extLst>
                </a:gridCol>
              </a:tblGrid>
              <a:tr h="30720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900" dirty="0" smtClean="0">
                          <a:solidFill>
                            <a:srgbClr val="002060"/>
                          </a:solidFill>
                        </a:rPr>
                        <a:t>/</a:t>
                      </a:r>
                    </a:p>
                    <a:p>
                      <a:pPr latinLnBrk="1"/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배송관리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나의</a:t>
                      </a:r>
                      <a:endParaRPr lang="en-US" altLang="ko-KR" sz="900" dirty="0">
                        <a:solidFill>
                          <a:srgbClr val="002060"/>
                        </a:solidFill>
                      </a:endParaRPr>
                    </a:p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활동내역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>
                          <a:solidFill>
                            <a:srgbClr val="002060"/>
                          </a:solidFill>
                        </a:rPr>
                        <a:t>내정보</a:t>
                      </a:r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관리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275483409"/>
                  </a:ext>
                </a:extLst>
              </a:tr>
            </a:tbl>
          </a:graphicData>
        </a:graphic>
      </p:graphicFrame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306733" y="1510018"/>
            <a:ext cx="18624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로그아웃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2896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2060"/>
                </a:solidFill>
              </a:rPr>
              <a:t>마이페이지</a:t>
            </a:r>
            <a:r>
              <a:rPr lang="en-US" altLang="ko-KR" dirty="0">
                <a:solidFill>
                  <a:srgbClr val="002060"/>
                </a:solidFill>
              </a:rPr>
              <a:t>-</a:t>
            </a:r>
            <a:r>
              <a:rPr lang="ko-KR" altLang="en-US" dirty="0" err="1">
                <a:solidFill>
                  <a:srgbClr val="002060"/>
                </a:solidFill>
              </a:rPr>
              <a:t>나의활동</a:t>
            </a:r>
            <a:r>
              <a:rPr lang="en-US" altLang="ko-KR" dirty="0">
                <a:solidFill>
                  <a:srgbClr val="002060"/>
                </a:solidFill>
              </a:rPr>
              <a:t>(1:1</a:t>
            </a:r>
            <a:r>
              <a:rPr lang="ko-KR" altLang="en-US" dirty="0">
                <a:solidFill>
                  <a:srgbClr val="002060"/>
                </a:solidFill>
              </a:rPr>
              <a:t>문의내역</a:t>
            </a:r>
            <a:r>
              <a:rPr lang="en-US" altLang="ko-KR" dirty="0">
                <a:solidFill>
                  <a:srgbClr val="002060"/>
                </a:solidFill>
              </a:rPr>
              <a:t>)</a:t>
            </a:r>
            <a:endParaRPr lang="ko-KR" altLang="en-US" dirty="0">
              <a:solidFill>
                <a:srgbClr val="002060"/>
              </a:solidFill>
            </a:endParaRPr>
          </a:p>
        </p:txBody>
      </p:sp>
      <p:graphicFrame>
        <p:nvGraphicFramePr>
          <p:cNvPr id="11" name="표 11">
            <a:extLst>
              <a:ext uri="{FF2B5EF4-FFF2-40B4-BE49-F238E27FC236}">
                <a16:creationId xmlns:a16="http://schemas.microsoft.com/office/drawing/2014/main" xmlns="" id="{1E160DD2-DBDA-47D9-84EB-36B952C26F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717724"/>
              </p:ext>
            </p:extLst>
          </p:nvPr>
        </p:nvGraphicFramePr>
        <p:xfrm>
          <a:off x="2861054" y="2566718"/>
          <a:ext cx="3564000" cy="28800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1188000">
                  <a:extLst>
                    <a:ext uri="{9D8B030D-6E8A-4147-A177-3AD203B41FA5}">
                      <a16:colId xmlns:a16="http://schemas.microsoft.com/office/drawing/2014/main" xmlns="" val="1288534696"/>
                    </a:ext>
                  </a:extLst>
                </a:gridCol>
                <a:gridCol w="1188000">
                  <a:extLst>
                    <a:ext uri="{9D8B030D-6E8A-4147-A177-3AD203B41FA5}">
                      <a16:colId xmlns:a16="http://schemas.microsoft.com/office/drawing/2014/main" xmlns="" val="962670856"/>
                    </a:ext>
                  </a:extLst>
                </a:gridCol>
                <a:gridCol w="1188000">
                  <a:extLst>
                    <a:ext uri="{9D8B030D-6E8A-4147-A177-3AD203B41FA5}">
                      <a16:colId xmlns:a16="http://schemas.microsoft.com/office/drawing/2014/main" xmlns="" val="269461378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rgbClr val="002060"/>
                          </a:solidFill>
                        </a:rPr>
                        <a:t>구매후기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rgbClr val="002060"/>
                          </a:solidFill>
                        </a:rPr>
                        <a:t>1:1</a:t>
                      </a:r>
                      <a:r>
                        <a:rPr lang="ko-KR" altLang="en-US" sz="1100" dirty="0">
                          <a:solidFill>
                            <a:srgbClr val="002060"/>
                          </a:solidFill>
                        </a:rPr>
                        <a:t>문의내역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rgbClr val="002060"/>
                          </a:solidFill>
                        </a:rPr>
                        <a:t>마일리지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489738360"/>
                  </a:ext>
                </a:extLst>
              </a:tr>
            </a:tbl>
          </a:graphicData>
        </a:graphic>
      </p:graphicFrame>
      <p:graphicFrame>
        <p:nvGraphicFramePr>
          <p:cNvPr id="13" name="표 11">
            <a:extLst>
              <a:ext uri="{FF2B5EF4-FFF2-40B4-BE49-F238E27FC236}">
                <a16:creationId xmlns:a16="http://schemas.microsoft.com/office/drawing/2014/main" xmlns="" id="{CA2E6B0A-1E12-4E54-9963-6D7D3EC7C1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8104069"/>
              </p:ext>
            </p:extLst>
          </p:nvPr>
        </p:nvGraphicFramePr>
        <p:xfrm>
          <a:off x="9353726" y="2557840"/>
          <a:ext cx="2709645" cy="28800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903215">
                  <a:extLst>
                    <a:ext uri="{9D8B030D-6E8A-4147-A177-3AD203B41FA5}">
                      <a16:colId xmlns:a16="http://schemas.microsoft.com/office/drawing/2014/main" xmlns="" val="1288534696"/>
                    </a:ext>
                  </a:extLst>
                </a:gridCol>
                <a:gridCol w="903215">
                  <a:extLst>
                    <a:ext uri="{9D8B030D-6E8A-4147-A177-3AD203B41FA5}">
                      <a16:colId xmlns:a16="http://schemas.microsoft.com/office/drawing/2014/main" xmlns="" val="962670856"/>
                    </a:ext>
                  </a:extLst>
                </a:gridCol>
                <a:gridCol w="903215">
                  <a:extLst>
                    <a:ext uri="{9D8B030D-6E8A-4147-A177-3AD203B41FA5}">
                      <a16:colId xmlns:a16="http://schemas.microsoft.com/office/drawing/2014/main" xmlns="" val="269461378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구매후기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solidFill>
                            <a:srgbClr val="002060"/>
                          </a:solidFill>
                        </a:rPr>
                        <a:t>1:1</a:t>
                      </a:r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문의내역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마일리지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489738360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936E16D4-AF8E-46D7-AAD2-4E92E723CB70}"/>
              </a:ext>
            </a:extLst>
          </p:cNvPr>
          <p:cNvSpPr/>
          <p:nvPr/>
        </p:nvSpPr>
        <p:spPr>
          <a:xfrm>
            <a:off x="481833" y="2845840"/>
            <a:ext cx="8343009" cy="349281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2"/>
                </a:solidFill>
              </a:rPr>
              <a:t>1:1 </a:t>
            </a:r>
            <a:r>
              <a:rPr lang="ko-KR" altLang="en-US" dirty="0">
                <a:solidFill>
                  <a:schemeClr val="bg2"/>
                </a:solidFill>
              </a:rPr>
              <a:t>문의내역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0C0D0AFA-D22A-49EB-871F-12530C3A2B4F}"/>
              </a:ext>
            </a:extLst>
          </p:cNvPr>
          <p:cNvSpPr/>
          <p:nvPr/>
        </p:nvSpPr>
        <p:spPr>
          <a:xfrm>
            <a:off x="9481744" y="2854719"/>
            <a:ext cx="2453608" cy="362598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2"/>
                </a:solidFill>
              </a:rPr>
              <a:t>1:1 </a:t>
            </a:r>
            <a:r>
              <a:rPr lang="ko-KR" altLang="en-US" dirty="0">
                <a:solidFill>
                  <a:schemeClr val="bg2"/>
                </a:solidFill>
              </a:rPr>
              <a:t>문의내역</a:t>
            </a:r>
          </a:p>
        </p:txBody>
      </p:sp>
      <p:graphicFrame>
        <p:nvGraphicFramePr>
          <p:cNvPr id="15" name="표 9">
            <a:extLst>
              <a:ext uri="{FF2B5EF4-FFF2-40B4-BE49-F238E27FC236}">
                <a16:creationId xmlns:a16="http://schemas.microsoft.com/office/drawing/2014/main" xmlns="" id="{4F1CDA36-2A57-4C46-96F6-BBD89708C5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5038920"/>
              </p:ext>
            </p:extLst>
          </p:nvPr>
        </p:nvGraphicFramePr>
        <p:xfrm>
          <a:off x="472951" y="2193795"/>
          <a:ext cx="8343012" cy="3708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390502">
                  <a:extLst>
                    <a:ext uri="{9D8B030D-6E8A-4147-A177-3AD203B41FA5}">
                      <a16:colId xmlns:a16="http://schemas.microsoft.com/office/drawing/2014/main" xmlns="" val="1204164591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412207631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58502394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3990167056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3603226328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2489912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1200" dirty="0">
                          <a:solidFill>
                            <a:srgbClr val="002060"/>
                          </a:solidFill>
                        </a:rPr>
                        <a:t>/</a:t>
                      </a:r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배송관리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나의 활동내역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>
                          <a:solidFill>
                            <a:srgbClr val="002060"/>
                          </a:solidFill>
                        </a:rPr>
                        <a:t>내정보</a:t>
                      </a:r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 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4275483409"/>
                  </a:ext>
                </a:extLst>
              </a:tr>
            </a:tbl>
          </a:graphicData>
        </a:graphic>
      </p:graphicFrame>
      <p:graphicFrame>
        <p:nvGraphicFramePr>
          <p:cNvPr id="16" name="표 9">
            <a:extLst>
              <a:ext uri="{FF2B5EF4-FFF2-40B4-BE49-F238E27FC236}">
                <a16:creationId xmlns:a16="http://schemas.microsoft.com/office/drawing/2014/main" xmlns="" id="{EC4D015A-2859-4B18-9253-F005186A2C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0955603"/>
              </p:ext>
            </p:extLst>
          </p:nvPr>
        </p:nvGraphicFramePr>
        <p:xfrm>
          <a:off x="9353726" y="2193795"/>
          <a:ext cx="2709645" cy="36576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903215">
                  <a:extLst>
                    <a:ext uri="{9D8B030D-6E8A-4147-A177-3AD203B41FA5}">
                      <a16:colId xmlns:a16="http://schemas.microsoft.com/office/drawing/2014/main" xmlns="" val="1204164591"/>
                    </a:ext>
                  </a:extLst>
                </a:gridCol>
                <a:gridCol w="903215">
                  <a:extLst>
                    <a:ext uri="{9D8B030D-6E8A-4147-A177-3AD203B41FA5}">
                      <a16:colId xmlns:a16="http://schemas.microsoft.com/office/drawing/2014/main" xmlns="" val="412207631"/>
                    </a:ext>
                  </a:extLst>
                </a:gridCol>
                <a:gridCol w="903215">
                  <a:extLst>
                    <a:ext uri="{9D8B030D-6E8A-4147-A177-3AD203B41FA5}">
                      <a16:colId xmlns:a16="http://schemas.microsoft.com/office/drawing/2014/main" xmlns="" val="58502394"/>
                    </a:ext>
                  </a:extLst>
                </a:gridCol>
              </a:tblGrid>
              <a:tr h="30720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900" dirty="0" smtClean="0">
                          <a:solidFill>
                            <a:srgbClr val="002060"/>
                          </a:solidFill>
                        </a:rPr>
                        <a:t>/</a:t>
                      </a:r>
                    </a:p>
                    <a:p>
                      <a:pPr latinLnBrk="1"/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배송관리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나의</a:t>
                      </a:r>
                      <a:endParaRPr lang="en-US" altLang="ko-KR" sz="900" dirty="0">
                        <a:solidFill>
                          <a:srgbClr val="002060"/>
                        </a:solidFill>
                      </a:endParaRPr>
                    </a:p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활동내역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>
                          <a:solidFill>
                            <a:srgbClr val="002060"/>
                          </a:solidFill>
                        </a:rPr>
                        <a:t>내정보</a:t>
                      </a:r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관리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275483409"/>
                  </a:ext>
                </a:extLst>
              </a:tr>
            </a:tbl>
          </a:graphicData>
        </a:graphic>
      </p:graphicFrame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306733" y="1510018"/>
            <a:ext cx="18624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로그아웃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8764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2060"/>
                </a:solidFill>
              </a:rPr>
              <a:t>마이페이지</a:t>
            </a:r>
            <a:r>
              <a:rPr lang="en-US" altLang="ko-KR" dirty="0">
                <a:solidFill>
                  <a:srgbClr val="002060"/>
                </a:solidFill>
              </a:rPr>
              <a:t>-</a:t>
            </a:r>
            <a:r>
              <a:rPr lang="ko-KR" altLang="en-US" dirty="0" err="1">
                <a:solidFill>
                  <a:srgbClr val="002060"/>
                </a:solidFill>
              </a:rPr>
              <a:t>나의활동</a:t>
            </a:r>
            <a:r>
              <a:rPr lang="en-US" altLang="ko-KR" dirty="0">
                <a:solidFill>
                  <a:srgbClr val="002060"/>
                </a:solidFill>
              </a:rPr>
              <a:t>(</a:t>
            </a:r>
            <a:r>
              <a:rPr lang="ko-KR" altLang="en-US" dirty="0">
                <a:solidFill>
                  <a:srgbClr val="002060"/>
                </a:solidFill>
              </a:rPr>
              <a:t>마일리지</a:t>
            </a:r>
            <a:r>
              <a:rPr lang="en-US" altLang="ko-KR" dirty="0">
                <a:solidFill>
                  <a:srgbClr val="002060"/>
                </a:solidFill>
              </a:rPr>
              <a:t>)</a:t>
            </a:r>
            <a:endParaRPr lang="ko-KR" altLang="en-US" dirty="0">
              <a:solidFill>
                <a:srgbClr val="002060"/>
              </a:solidFill>
            </a:endParaRPr>
          </a:p>
        </p:txBody>
      </p:sp>
      <p:graphicFrame>
        <p:nvGraphicFramePr>
          <p:cNvPr id="11" name="표 11">
            <a:extLst>
              <a:ext uri="{FF2B5EF4-FFF2-40B4-BE49-F238E27FC236}">
                <a16:creationId xmlns:a16="http://schemas.microsoft.com/office/drawing/2014/main" xmlns="" id="{1E160DD2-DBDA-47D9-84EB-36B952C26F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2620298"/>
              </p:ext>
            </p:extLst>
          </p:nvPr>
        </p:nvGraphicFramePr>
        <p:xfrm>
          <a:off x="2861054" y="2566718"/>
          <a:ext cx="3564000" cy="28800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1188000">
                  <a:extLst>
                    <a:ext uri="{9D8B030D-6E8A-4147-A177-3AD203B41FA5}">
                      <a16:colId xmlns:a16="http://schemas.microsoft.com/office/drawing/2014/main" xmlns="" val="1288534696"/>
                    </a:ext>
                  </a:extLst>
                </a:gridCol>
                <a:gridCol w="1188000">
                  <a:extLst>
                    <a:ext uri="{9D8B030D-6E8A-4147-A177-3AD203B41FA5}">
                      <a16:colId xmlns:a16="http://schemas.microsoft.com/office/drawing/2014/main" xmlns="" val="962670856"/>
                    </a:ext>
                  </a:extLst>
                </a:gridCol>
                <a:gridCol w="1188000">
                  <a:extLst>
                    <a:ext uri="{9D8B030D-6E8A-4147-A177-3AD203B41FA5}">
                      <a16:colId xmlns:a16="http://schemas.microsoft.com/office/drawing/2014/main" xmlns="" val="269461378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rgbClr val="002060"/>
                          </a:solidFill>
                        </a:rPr>
                        <a:t>구매후기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rgbClr val="002060"/>
                          </a:solidFill>
                        </a:rPr>
                        <a:t>1:1</a:t>
                      </a:r>
                      <a:r>
                        <a:rPr lang="ko-KR" altLang="en-US" sz="1100" dirty="0">
                          <a:solidFill>
                            <a:srgbClr val="002060"/>
                          </a:solidFill>
                        </a:rPr>
                        <a:t>문의내역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rgbClr val="002060"/>
                          </a:solidFill>
                        </a:rPr>
                        <a:t>마일리지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89738360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936E16D4-AF8E-46D7-AAD2-4E92E723CB70}"/>
              </a:ext>
            </a:extLst>
          </p:cNvPr>
          <p:cNvSpPr/>
          <p:nvPr/>
        </p:nvSpPr>
        <p:spPr>
          <a:xfrm>
            <a:off x="481833" y="2845840"/>
            <a:ext cx="8343009" cy="349281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xmlns="" id="{32BF1C33-F30F-4A63-AB95-F92D97CB9B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8625375"/>
              </p:ext>
            </p:extLst>
          </p:nvPr>
        </p:nvGraphicFramePr>
        <p:xfrm>
          <a:off x="584897" y="3033286"/>
          <a:ext cx="8127999" cy="800183"/>
        </p:xfrm>
        <a:graphic>
          <a:graphicData uri="http://schemas.openxmlformats.org/drawingml/2006/table">
            <a:tbl>
              <a:tblPr>
                <a:tableStyleId>{F2DE63D5-997A-4646-A377-4702673A728D}</a:tableStyleId>
              </a:tblPr>
              <a:tblGrid>
                <a:gridCol w="1687786">
                  <a:extLst>
                    <a:ext uri="{9D8B030D-6E8A-4147-A177-3AD203B41FA5}">
                      <a16:colId xmlns:a16="http://schemas.microsoft.com/office/drawing/2014/main" xmlns="" val="3002944432"/>
                    </a:ext>
                  </a:extLst>
                </a:gridCol>
                <a:gridCol w="1669002">
                  <a:extLst>
                    <a:ext uri="{9D8B030D-6E8A-4147-A177-3AD203B41FA5}">
                      <a16:colId xmlns:a16="http://schemas.microsoft.com/office/drawing/2014/main" xmlns="" val="1520504708"/>
                    </a:ext>
                  </a:extLst>
                </a:gridCol>
                <a:gridCol w="4771211">
                  <a:extLst>
                    <a:ext uri="{9D8B030D-6E8A-4147-A177-3AD203B41FA5}">
                      <a16:colId xmlns:a16="http://schemas.microsoft.com/office/drawing/2014/main" xmlns="" val="1428192587"/>
                    </a:ext>
                  </a:extLst>
                </a:gridCol>
              </a:tblGrid>
              <a:tr h="8001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2"/>
                          </a:solidFill>
                        </a:rPr>
                        <a:t>현재 마일리지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2"/>
                          </a:solidFill>
                        </a:rPr>
                        <a:t>총 적립 마일리지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bg2"/>
                          </a:solidFill>
                        </a:rPr>
                        <a:t>사용한 마일리지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837441598"/>
                  </a:ext>
                </a:extLst>
              </a:tr>
            </a:tbl>
          </a:graphicData>
        </a:graphic>
      </p:graphicFrame>
      <p:graphicFrame>
        <p:nvGraphicFramePr>
          <p:cNvPr id="14" name="표 14">
            <a:extLst>
              <a:ext uri="{FF2B5EF4-FFF2-40B4-BE49-F238E27FC236}">
                <a16:creationId xmlns:a16="http://schemas.microsoft.com/office/drawing/2014/main" xmlns="" id="{431C4E36-26CF-4C7F-AE3B-99A0D620F7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7913416"/>
              </p:ext>
            </p:extLst>
          </p:nvPr>
        </p:nvGraphicFramePr>
        <p:xfrm>
          <a:off x="584896" y="3941330"/>
          <a:ext cx="8127999" cy="2056543"/>
        </p:xfrm>
        <a:graphic>
          <a:graphicData uri="http://schemas.openxmlformats.org/drawingml/2006/table">
            <a:tbl>
              <a:tblPr firstRow="1">
                <a:tableStyleId>{C083E6E3-FA7D-4D7B-A595-EF9225AFEA82}</a:tableStyleId>
              </a:tblPr>
              <a:tblGrid>
                <a:gridCol w="1394824">
                  <a:extLst>
                    <a:ext uri="{9D8B030D-6E8A-4147-A177-3AD203B41FA5}">
                      <a16:colId xmlns:a16="http://schemas.microsoft.com/office/drawing/2014/main" xmlns="" val="2409671562"/>
                    </a:ext>
                  </a:extLst>
                </a:gridCol>
                <a:gridCol w="4785064">
                  <a:extLst>
                    <a:ext uri="{9D8B030D-6E8A-4147-A177-3AD203B41FA5}">
                      <a16:colId xmlns:a16="http://schemas.microsoft.com/office/drawing/2014/main" xmlns="" val="405319681"/>
                    </a:ext>
                  </a:extLst>
                </a:gridCol>
                <a:gridCol w="1948111">
                  <a:extLst>
                    <a:ext uri="{9D8B030D-6E8A-4147-A177-3AD203B41FA5}">
                      <a16:colId xmlns:a16="http://schemas.microsoft.com/office/drawing/2014/main" xmlns="" val="1574761109"/>
                    </a:ext>
                  </a:extLst>
                </a:gridCol>
              </a:tblGrid>
              <a:tr h="4250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적립날짜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내역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마일리지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72713825"/>
                  </a:ext>
                </a:extLst>
              </a:tr>
              <a:tr h="1631479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660364331"/>
                  </a:ext>
                </a:extLst>
              </a:tr>
            </a:tbl>
          </a:graphicData>
        </a:graphic>
      </p:graphicFrame>
      <p:graphicFrame>
        <p:nvGraphicFramePr>
          <p:cNvPr id="17" name="표 11">
            <a:extLst>
              <a:ext uri="{FF2B5EF4-FFF2-40B4-BE49-F238E27FC236}">
                <a16:creationId xmlns:a16="http://schemas.microsoft.com/office/drawing/2014/main" xmlns="" id="{6647654F-063D-4649-8297-9BAA2B393E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2194533"/>
              </p:ext>
            </p:extLst>
          </p:nvPr>
        </p:nvGraphicFramePr>
        <p:xfrm>
          <a:off x="9353726" y="2566718"/>
          <a:ext cx="2709645" cy="28800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903215">
                  <a:extLst>
                    <a:ext uri="{9D8B030D-6E8A-4147-A177-3AD203B41FA5}">
                      <a16:colId xmlns:a16="http://schemas.microsoft.com/office/drawing/2014/main" xmlns="" val="1288534696"/>
                    </a:ext>
                  </a:extLst>
                </a:gridCol>
                <a:gridCol w="903215">
                  <a:extLst>
                    <a:ext uri="{9D8B030D-6E8A-4147-A177-3AD203B41FA5}">
                      <a16:colId xmlns:a16="http://schemas.microsoft.com/office/drawing/2014/main" xmlns="" val="962670856"/>
                    </a:ext>
                  </a:extLst>
                </a:gridCol>
                <a:gridCol w="903215">
                  <a:extLst>
                    <a:ext uri="{9D8B030D-6E8A-4147-A177-3AD203B41FA5}">
                      <a16:colId xmlns:a16="http://schemas.microsoft.com/office/drawing/2014/main" xmlns="" val="269461378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구매후기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solidFill>
                            <a:srgbClr val="002060"/>
                          </a:solidFill>
                        </a:rPr>
                        <a:t>1:1</a:t>
                      </a:r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문의내역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마일리지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89738360"/>
                  </a:ext>
                </a:extLst>
              </a:tr>
            </a:tbl>
          </a:graphicData>
        </a:graphic>
      </p:graphicFrame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61BFD868-A40E-4F02-8926-252F20F166C1}"/>
              </a:ext>
            </a:extLst>
          </p:cNvPr>
          <p:cNvSpPr/>
          <p:nvPr/>
        </p:nvSpPr>
        <p:spPr>
          <a:xfrm>
            <a:off x="9481744" y="2854719"/>
            <a:ext cx="2453608" cy="362598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8" name="표 14">
            <a:extLst>
              <a:ext uri="{FF2B5EF4-FFF2-40B4-BE49-F238E27FC236}">
                <a16:creationId xmlns:a16="http://schemas.microsoft.com/office/drawing/2014/main" xmlns="" id="{8DC23354-2EA9-4DBF-89E0-7A0F001A31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1173331"/>
              </p:ext>
            </p:extLst>
          </p:nvPr>
        </p:nvGraphicFramePr>
        <p:xfrm>
          <a:off x="9567348" y="3017750"/>
          <a:ext cx="2282400" cy="614680"/>
        </p:xfrm>
        <a:graphic>
          <a:graphicData uri="http://schemas.openxmlformats.org/drawingml/2006/table">
            <a:tbl>
              <a:tblPr>
                <a:tableStyleId>{F2DE63D5-997A-4646-A377-4702673A728D}</a:tableStyleId>
              </a:tblPr>
              <a:tblGrid>
                <a:gridCol w="1141200">
                  <a:extLst>
                    <a:ext uri="{9D8B030D-6E8A-4147-A177-3AD203B41FA5}">
                      <a16:colId xmlns:a16="http://schemas.microsoft.com/office/drawing/2014/main" xmlns="" val="2840569629"/>
                    </a:ext>
                  </a:extLst>
                </a:gridCol>
                <a:gridCol w="1141200">
                  <a:extLst>
                    <a:ext uri="{9D8B030D-6E8A-4147-A177-3AD203B41FA5}">
                      <a16:colId xmlns:a16="http://schemas.microsoft.com/office/drawing/2014/main" xmlns="" val="2938559991"/>
                    </a:ext>
                  </a:extLst>
                </a:gridCol>
              </a:tblGrid>
              <a:tr h="3073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002060"/>
                          </a:solidFill>
                        </a:rPr>
                        <a:t>현재 마일리지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002060"/>
                          </a:solidFill>
                        </a:rPr>
                        <a:t>총 적립 마일리지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71162120"/>
                  </a:ext>
                </a:extLst>
              </a:tr>
              <a:tr h="3073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002060"/>
                          </a:solidFill>
                        </a:rPr>
                        <a:t>사용한 마일리지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031867424"/>
                  </a:ext>
                </a:extLst>
              </a:tr>
            </a:tbl>
          </a:graphicData>
        </a:graphic>
      </p:graphicFrame>
      <p:graphicFrame>
        <p:nvGraphicFramePr>
          <p:cNvPr id="18" name="표 14">
            <a:extLst>
              <a:ext uri="{FF2B5EF4-FFF2-40B4-BE49-F238E27FC236}">
                <a16:creationId xmlns:a16="http://schemas.microsoft.com/office/drawing/2014/main" xmlns="" id="{55EA163E-AB2A-4D76-8749-7BC2691498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922251"/>
              </p:ext>
            </p:extLst>
          </p:nvPr>
        </p:nvGraphicFramePr>
        <p:xfrm>
          <a:off x="9567346" y="3744667"/>
          <a:ext cx="2282401" cy="2056543"/>
        </p:xfrm>
        <a:graphic>
          <a:graphicData uri="http://schemas.openxmlformats.org/drawingml/2006/table">
            <a:tbl>
              <a:tblPr firstRow="1">
                <a:tableStyleId>{C083E6E3-FA7D-4D7B-A595-EF9225AFEA82}</a:tableStyleId>
              </a:tblPr>
              <a:tblGrid>
                <a:gridCol w="704118">
                  <a:extLst>
                    <a:ext uri="{9D8B030D-6E8A-4147-A177-3AD203B41FA5}">
                      <a16:colId xmlns:a16="http://schemas.microsoft.com/office/drawing/2014/main" xmlns="" val="2409671562"/>
                    </a:ext>
                  </a:extLst>
                </a:gridCol>
                <a:gridCol w="852256">
                  <a:extLst>
                    <a:ext uri="{9D8B030D-6E8A-4147-A177-3AD203B41FA5}">
                      <a16:colId xmlns:a16="http://schemas.microsoft.com/office/drawing/2014/main" xmlns="" val="405319681"/>
                    </a:ext>
                  </a:extLst>
                </a:gridCol>
                <a:gridCol w="726027">
                  <a:extLst>
                    <a:ext uri="{9D8B030D-6E8A-4147-A177-3AD203B41FA5}">
                      <a16:colId xmlns:a16="http://schemas.microsoft.com/office/drawing/2014/main" xmlns="" val="1574761109"/>
                    </a:ext>
                  </a:extLst>
                </a:gridCol>
              </a:tblGrid>
              <a:tr h="4250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002060"/>
                          </a:solidFill>
                        </a:rPr>
                        <a:t>적립날짜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002060"/>
                          </a:solidFill>
                        </a:rPr>
                        <a:t>내역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002060"/>
                          </a:solidFill>
                        </a:rPr>
                        <a:t>마일리지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72713825"/>
                  </a:ext>
                </a:extLst>
              </a:tr>
              <a:tr h="1631479"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660364331"/>
                  </a:ext>
                </a:extLst>
              </a:tr>
            </a:tbl>
          </a:graphicData>
        </a:graphic>
      </p:graphicFrame>
      <p:graphicFrame>
        <p:nvGraphicFramePr>
          <p:cNvPr id="19" name="표 9">
            <a:extLst>
              <a:ext uri="{FF2B5EF4-FFF2-40B4-BE49-F238E27FC236}">
                <a16:creationId xmlns:a16="http://schemas.microsoft.com/office/drawing/2014/main" xmlns="" id="{4F1CDA36-2A57-4C46-96F6-BBD89708C5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0066730"/>
              </p:ext>
            </p:extLst>
          </p:nvPr>
        </p:nvGraphicFramePr>
        <p:xfrm>
          <a:off x="472951" y="2193795"/>
          <a:ext cx="8343012" cy="3708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390502">
                  <a:extLst>
                    <a:ext uri="{9D8B030D-6E8A-4147-A177-3AD203B41FA5}">
                      <a16:colId xmlns:a16="http://schemas.microsoft.com/office/drawing/2014/main" xmlns="" val="1204164591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412207631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58502394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3990167056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3603226328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2489912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1200" dirty="0">
                          <a:solidFill>
                            <a:srgbClr val="002060"/>
                          </a:solidFill>
                        </a:rPr>
                        <a:t>/</a:t>
                      </a:r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배송관리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나의 활동내역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>
                          <a:solidFill>
                            <a:srgbClr val="002060"/>
                          </a:solidFill>
                        </a:rPr>
                        <a:t>내정보</a:t>
                      </a:r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 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4275483409"/>
                  </a:ext>
                </a:extLst>
              </a:tr>
            </a:tbl>
          </a:graphicData>
        </a:graphic>
      </p:graphicFrame>
      <p:graphicFrame>
        <p:nvGraphicFramePr>
          <p:cNvPr id="20" name="표 9">
            <a:extLst>
              <a:ext uri="{FF2B5EF4-FFF2-40B4-BE49-F238E27FC236}">
                <a16:creationId xmlns:a16="http://schemas.microsoft.com/office/drawing/2014/main" xmlns="" id="{EC4D015A-2859-4B18-9253-F005186A2C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9614764"/>
              </p:ext>
            </p:extLst>
          </p:nvPr>
        </p:nvGraphicFramePr>
        <p:xfrm>
          <a:off x="9353726" y="2193795"/>
          <a:ext cx="2709645" cy="36576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903215">
                  <a:extLst>
                    <a:ext uri="{9D8B030D-6E8A-4147-A177-3AD203B41FA5}">
                      <a16:colId xmlns:a16="http://schemas.microsoft.com/office/drawing/2014/main" xmlns="" val="1204164591"/>
                    </a:ext>
                  </a:extLst>
                </a:gridCol>
                <a:gridCol w="903215">
                  <a:extLst>
                    <a:ext uri="{9D8B030D-6E8A-4147-A177-3AD203B41FA5}">
                      <a16:colId xmlns:a16="http://schemas.microsoft.com/office/drawing/2014/main" xmlns="" val="412207631"/>
                    </a:ext>
                  </a:extLst>
                </a:gridCol>
                <a:gridCol w="903215">
                  <a:extLst>
                    <a:ext uri="{9D8B030D-6E8A-4147-A177-3AD203B41FA5}">
                      <a16:colId xmlns:a16="http://schemas.microsoft.com/office/drawing/2014/main" xmlns="" val="58502394"/>
                    </a:ext>
                  </a:extLst>
                </a:gridCol>
              </a:tblGrid>
              <a:tr h="30720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900" dirty="0" smtClean="0">
                          <a:solidFill>
                            <a:srgbClr val="002060"/>
                          </a:solidFill>
                        </a:rPr>
                        <a:t>/</a:t>
                      </a:r>
                    </a:p>
                    <a:p>
                      <a:pPr latinLnBrk="1"/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배송관리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나의</a:t>
                      </a:r>
                      <a:endParaRPr lang="en-US" altLang="ko-KR" sz="900" dirty="0">
                        <a:solidFill>
                          <a:srgbClr val="002060"/>
                        </a:solidFill>
                      </a:endParaRPr>
                    </a:p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활동내역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>
                          <a:solidFill>
                            <a:srgbClr val="002060"/>
                          </a:solidFill>
                        </a:rPr>
                        <a:t>내정보</a:t>
                      </a:r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관리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275483409"/>
                  </a:ext>
                </a:extLst>
              </a:tr>
            </a:tbl>
          </a:graphicData>
        </a:graphic>
      </p:graphicFrame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306733" y="1510018"/>
            <a:ext cx="18624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로그아웃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2297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2060"/>
                </a:solidFill>
              </a:rPr>
              <a:t>마이페이지</a:t>
            </a:r>
            <a:r>
              <a:rPr lang="en-US" altLang="ko-KR" dirty="0">
                <a:solidFill>
                  <a:srgbClr val="002060"/>
                </a:solidFill>
              </a:rPr>
              <a:t>-</a:t>
            </a:r>
            <a:r>
              <a:rPr lang="ko-KR" altLang="en-US" dirty="0">
                <a:solidFill>
                  <a:srgbClr val="002060"/>
                </a:solidFill>
              </a:rPr>
              <a:t>내정보관리</a:t>
            </a:r>
          </a:p>
        </p:txBody>
      </p:sp>
      <p:graphicFrame>
        <p:nvGraphicFramePr>
          <p:cNvPr id="11" name="표 11">
            <a:extLst>
              <a:ext uri="{FF2B5EF4-FFF2-40B4-BE49-F238E27FC236}">
                <a16:creationId xmlns:a16="http://schemas.microsoft.com/office/drawing/2014/main" xmlns="" id="{1E160DD2-DBDA-47D9-84EB-36B952C26F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0137020"/>
              </p:ext>
            </p:extLst>
          </p:nvPr>
        </p:nvGraphicFramePr>
        <p:xfrm>
          <a:off x="4059539" y="2566718"/>
          <a:ext cx="3564000" cy="28800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1188000">
                  <a:extLst>
                    <a:ext uri="{9D8B030D-6E8A-4147-A177-3AD203B41FA5}">
                      <a16:colId xmlns:a16="http://schemas.microsoft.com/office/drawing/2014/main" xmlns="" val="1288534696"/>
                    </a:ext>
                  </a:extLst>
                </a:gridCol>
                <a:gridCol w="1188000">
                  <a:extLst>
                    <a:ext uri="{9D8B030D-6E8A-4147-A177-3AD203B41FA5}">
                      <a16:colId xmlns:a16="http://schemas.microsoft.com/office/drawing/2014/main" xmlns="" val="962670856"/>
                    </a:ext>
                  </a:extLst>
                </a:gridCol>
                <a:gridCol w="1188000">
                  <a:extLst>
                    <a:ext uri="{9D8B030D-6E8A-4147-A177-3AD203B41FA5}">
                      <a16:colId xmlns:a16="http://schemas.microsoft.com/office/drawing/2014/main" xmlns="" val="269461378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회원정보수정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비밀번호변경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회원탈퇴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489738360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FFD3AE2E-C016-4166-8625-75BDEB3FF013}"/>
              </a:ext>
            </a:extLst>
          </p:cNvPr>
          <p:cNvSpPr/>
          <p:nvPr/>
        </p:nvSpPr>
        <p:spPr>
          <a:xfrm>
            <a:off x="481833" y="2845840"/>
            <a:ext cx="8343009" cy="349281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6" name="표 11">
            <a:extLst>
              <a:ext uri="{FF2B5EF4-FFF2-40B4-BE49-F238E27FC236}">
                <a16:creationId xmlns:a16="http://schemas.microsoft.com/office/drawing/2014/main" xmlns="" id="{BE703E25-2BE7-43E0-89D7-9DEF71FC29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782087"/>
              </p:ext>
            </p:extLst>
          </p:nvPr>
        </p:nvGraphicFramePr>
        <p:xfrm>
          <a:off x="1419441" y="3176512"/>
          <a:ext cx="2880000" cy="3708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880000">
                  <a:extLst>
                    <a:ext uri="{9D8B030D-6E8A-4147-A177-3AD203B41FA5}">
                      <a16:colId xmlns:a16="http://schemas.microsoft.com/office/drawing/2014/main" xmlns="" val="16790179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2755862"/>
                  </a:ext>
                </a:extLst>
              </a:tr>
            </a:tbl>
          </a:graphicData>
        </a:graphic>
      </p:graphicFrame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565F9D7C-E178-4C5E-B00C-0A0490E45BF4}"/>
              </a:ext>
            </a:extLst>
          </p:cNvPr>
          <p:cNvSpPr/>
          <p:nvPr/>
        </p:nvSpPr>
        <p:spPr>
          <a:xfrm>
            <a:off x="674703" y="3177759"/>
            <a:ext cx="744738" cy="3708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100" dirty="0">
                <a:solidFill>
                  <a:schemeClr val="bg2"/>
                </a:solidFill>
              </a:rPr>
              <a:t>이름</a:t>
            </a:r>
          </a:p>
        </p:txBody>
      </p:sp>
      <p:graphicFrame>
        <p:nvGraphicFramePr>
          <p:cNvPr id="20" name="표 14">
            <a:extLst>
              <a:ext uri="{FF2B5EF4-FFF2-40B4-BE49-F238E27FC236}">
                <a16:creationId xmlns:a16="http://schemas.microsoft.com/office/drawing/2014/main" xmlns="" id="{CC48845B-1F9E-47FB-9D10-B2082CA5DF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5102070"/>
              </p:ext>
            </p:extLst>
          </p:nvPr>
        </p:nvGraphicFramePr>
        <p:xfrm>
          <a:off x="1419441" y="3679971"/>
          <a:ext cx="2880000" cy="3708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880000">
                  <a:extLst>
                    <a:ext uri="{9D8B030D-6E8A-4147-A177-3AD203B41FA5}">
                      <a16:colId xmlns:a16="http://schemas.microsoft.com/office/drawing/2014/main" xmlns="" val="31556941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72359480"/>
                  </a:ext>
                </a:extLst>
              </a:tr>
            </a:tbl>
          </a:graphicData>
        </a:graphic>
      </p:graphicFrame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FF6F091B-8CCC-41AA-B445-F5A3FF3581B3}"/>
              </a:ext>
            </a:extLst>
          </p:cNvPr>
          <p:cNvSpPr/>
          <p:nvPr/>
        </p:nvSpPr>
        <p:spPr>
          <a:xfrm>
            <a:off x="674703" y="3682985"/>
            <a:ext cx="744738" cy="3708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100" dirty="0">
                <a:solidFill>
                  <a:schemeClr val="bg2"/>
                </a:solidFill>
              </a:rPr>
              <a:t>생년월일</a:t>
            </a:r>
          </a:p>
        </p:txBody>
      </p:sp>
      <p:graphicFrame>
        <p:nvGraphicFramePr>
          <p:cNvPr id="24" name="표 14">
            <a:extLst>
              <a:ext uri="{FF2B5EF4-FFF2-40B4-BE49-F238E27FC236}">
                <a16:creationId xmlns:a16="http://schemas.microsoft.com/office/drawing/2014/main" xmlns="" id="{CCDF2CE8-5536-4CDB-900F-1CD80C2D4D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5624505"/>
              </p:ext>
            </p:extLst>
          </p:nvPr>
        </p:nvGraphicFramePr>
        <p:xfrm>
          <a:off x="1419441" y="4183430"/>
          <a:ext cx="2880000" cy="370840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2880000">
                  <a:extLst>
                    <a:ext uri="{9D8B030D-6E8A-4147-A177-3AD203B41FA5}">
                      <a16:colId xmlns:a16="http://schemas.microsoft.com/office/drawing/2014/main" xmlns="" val="31556941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72359480"/>
                  </a:ext>
                </a:extLst>
              </a:tr>
            </a:tbl>
          </a:graphicData>
        </a:graphic>
      </p:graphicFrame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FE92348F-45DF-40F4-9DA9-04402F011F67}"/>
              </a:ext>
            </a:extLst>
          </p:cNvPr>
          <p:cNvSpPr/>
          <p:nvPr/>
        </p:nvSpPr>
        <p:spPr>
          <a:xfrm>
            <a:off x="674703" y="4180416"/>
            <a:ext cx="744738" cy="3708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100" dirty="0">
                <a:solidFill>
                  <a:schemeClr val="bg2"/>
                </a:solidFill>
              </a:rPr>
              <a:t>닉네임</a:t>
            </a:r>
          </a:p>
        </p:txBody>
      </p:sp>
      <p:graphicFrame>
        <p:nvGraphicFramePr>
          <p:cNvPr id="26" name="표 14">
            <a:extLst>
              <a:ext uri="{FF2B5EF4-FFF2-40B4-BE49-F238E27FC236}">
                <a16:creationId xmlns:a16="http://schemas.microsoft.com/office/drawing/2014/main" xmlns="" id="{F22F5FE9-F4D7-4D16-9D14-D24360016E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5821266"/>
              </p:ext>
            </p:extLst>
          </p:nvPr>
        </p:nvGraphicFramePr>
        <p:xfrm>
          <a:off x="1419441" y="4686888"/>
          <a:ext cx="2880000" cy="370840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960000">
                  <a:extLst>
                    <a:ext uri="{9D8B030D-6E8A-4147-A177-3AD203B41FA5}">
                      <a16:colId xmlns:a16="http://schemas.microsoft.com/office/drawing/2014/main" xmlns="" val="3155694156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xmlns="" val="1931117725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xmlns="" val="29529073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72359480"/>
                  </a:ext>
                </a:extLst>
              </a:tr>
            </a:tbl>
          </a:graphicData>
        </a:graphic>
      </p:graphicFrame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2B5D8908-1927-4E23-BF3B-84C0EC9DDADA}"/>
              </a:ext>
            </a:extLst>
          </p:cNvPr>
          <p:cNvSpPr/>
          <p:nvPr/>
        </p:nvSpPr>
        <p:spPr>
          <a:xfrm>
            <a:off x="674703" y="4679887"/>
            <a:ext cx="744738" cy="3708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100" dirty="0">
                <a:solidFill>
                  <a:schemeClr val="bg2"/>
                </a:solidFill>
              </a:rPr>
              <a:t>휴대전화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E9541A42-A8D9-435B-BA8C-C7FDE3FF658F}"/>
              </a:ext>
            </a:extLst>
          </p:cNvPr>
          <p:cNvSpPr/>
          <p:nvPr/>
        </p:nvSpPr>
        <p:spPr>
          <a:xfrm>
            <a:off x="674703" y="5190346"/>
            <a:ext cx="1544714" cy="3708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bg2"/>
                </a:solidFill>
              </a:rPr>
              <a:t>이메일</a:t>
            </a:r>
            <a:r>
              <a:rPr lang="en-US" altLang="ko-KR" sz="1100" dirty="0">
                <a:solidFill>
                  <a:schemeClr val="bg2"/>
                </a:solidFill>
              </a:rPr>
              <a:t>/SMS </a:t>
            </a:r>
            <a:r>
              <a:rPr lang="ko-KR" altLang="en-US" sz="1100" dirty="0">
                <a:solidFill>
                  <a:schemeClr val="bg2"/>
                </a:solidFill>
              </a:rPr>
              <a:t>수신동의</a:t>
            </a: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xmlns="" id="{F36C8AB8-9F77-416A-8B3D-71A4A99E0E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19441" y="5541210"/>
            <a:ext cx="2880000" cy="293571"/>
          </a:xfrm>
          <a:prstGeom prst="rect">
            <a:avLst/>
          </a:prstGeom>
        </p:spPr>
      </p:pic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5B4836CA-11AE-436E-85D0-5BE0BC5BB576}"/>
              </a:ext>
            </a:extLst>
          </p:cNvPr>
          <p:cNvSpPr/>
          <p:nvPr/>
        </p:nvSpPr>
        <p:spPr>
          <a:xfrm>
            <a:off x="4173941" y="5923330"/>
            <a:ext cx="949911" cy="29296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수정완료</a:t>
            </a:r>
          </a:p>
        </p:txBody>
      </p:sp>
      <p:graphicFrame>
        <p:nvGraphicFramePr>
          <p:cNvPr id="39" name="표 11">
            <a:extLst>
              <a:ext uri="{FF2B5EF4-FFF2-40B4-BE49-F238E27FC236}">
                <a16:creationId xmlns:a16="http://schemas.microsoft.com/office/drawing/2014/main" xmlns="" id="{5DB698DF-BA97-45CB-9863-A564A98260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0090843"/>
              </p:ext>
            </p:extLst>
          </p:nvPr>
        </p:nvGraphicFramePr>
        <p:xfrm>
          <a:off x="9353725" y="2568022"/>
          <a:ext cx="2709645" cy="28800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903215">
                  <a:extLst>
                    <a:ext uri="{9D8B030D-6E8A-4147-A177-3AD203B41FA5}">
                      <a16:colId xmlns:a16="http://schemas.microsoft.com/office/drawing/2014/main" xmlns="" val="1288534696"/>
                    </a:ext>
                  </a:extLst>
                </a:gridCol>
                <a:gridCol w="903215">
                  <a:extLst>
                    <a:ext uri="{9D8B030D-6E8A-4147-A177-3AD203B41FA5}">
                      <a16:colId xmlns:a16="http://schemas.microsoft.com/office/drawing/2014/main" xmlns="" val="962670856"/>
                    </a:ext>
                  </a:extLst>
                </a:gridCol>
                <a:gridCol w="903215">
                  <a:extLst>
                    <a:ext uri="{9D8B030D-6E8A-4147-A177-3AD203B41FA5}">
                      <a16:colId xmlns:a16="http://schemas.microsoft.com/office/drawing/2014/main" xmlns="" val="269461378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ysClr val="windowText" lastClr="000000"/>
                          </a:solidFill>
                        </a:rPr>
                        <a:t>회원정보수정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ysClr val="windowText" lastClr="000000"/>
                          </a:solidFill>
                        </a:rPr>
                        <a:t>비밀번호변경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ysClr val="windowText" lastClr="000000"/>
                          </a:solidFill>
                        </a:rPr>
                        <a:t>회원탈퇴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489738360"/>
                  </a:ext>
                </a:extLst>
              </a:tr>
            </a:tbl>
          </a:graphicData>
        </a:graphic>
      </p:graphicFrame>
      <p:sp>
        <p:nvSpPr>
          <p:cNvPr id="33" name="직사각형 32">
            <a:extLst>
              <a:ext uri="{FF2B5EF4-FFF2-40B4-BE49-F238E27FC236}">
                <a16:creationId xmlns:a16="http://schemas.microsoft.com/office/drawing/2014/main" xmlns="" id="{5463F3D5-BB7E-4A6A-9014-D7B9FD152087}"/>
              </a:ext>
            </a:extLst>
          </p:cNvPr>
          <p:cNvSpPr/>
          <p:nvPr/>
        </p:nvSpPr>
        <p:spPr>
          <a:xfrm>
            <a:off x="9481744" y="2845841"/>
            <a:ext cx="2453608" cy="363485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34" name="표 11">
            <a:extLst>
              <a:ext uri="{FF2B5EF4-FFF2-40B4-BE49-F238E27FC236}">
                <a16:creationId xmlns:a16="http://schemas.microsoft.com/office/drawing/2014/main" xmlns="" id="{674A7F41-E521-4EBC-A0E2-522540959E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428314"/>
              </p:ext>
            </p:extLst>
          </p:nvPr>
        </p:nvGraphicFramePr>
        <p:xfrm>
          <a:off x="10051689" y="3303504"/>
          <a:ext cx="1800000" cy="252000"/>
        </p:xfrm>
        <a:graphic>
          <a:graphicData uri="http://schemas.openxmlformats.org/drawingml/2006/table">
            <a:tbl>
              <a:tblPr>
                <a:tableStyleId>{0505E3EF-67EA-436B-97B2-0124C06EBD24}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xmlns="" val="167901794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2755862"/>
                  </a:ext>
                </a:extLst>
              </a:tr>
            </a:tbl>
          </a:graphicData>
        </a:graphic>
      </p:graphicFrame>
      <p:sp>
        <p:nvSpPr>
          <p:cNvPr id="35" name="직사각형 34">
            <a:extLst>
              <a:ext uri="{FF2B5EF4-FFF2-40B4-BE49-F238E27FC236}">
                <a16:creationId xmlns:a16="http://schemas.microsoft.com/office/drawing/2014/main" xmlns="" id="{EBFB224B-B601-4559-9B69-641CB7695A5E}"/>
              </a:ext>
            </a:extLst>
          </p:cNvPr>
          <p:cNvSpPr/>
          <p:nvPr/>
        </p:nvSpPr>
        <p:spPr>
          <a:xfrm>
            <a:off x="9449872" y="3319723"/>
            <a:ext cx="656902" cy="2221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>
                <a:solidFill>
                  <a:schemeClr val="bg2"/>
                </a:solidFill>
              </a:rPr>
              <a:t>이름</a:t>
            </a:r>
          </a:p>
        </p:txBody>
      </p:sp>
      <p:graphicFrame>
        <p:nvGraphicFramePr>
          <p:cNvPr id="40" name="표 11">
            <a:extLst>
              <a:ext uri="{FF2B5EF4-FFF2-40B4-BE49-F238E27FC236}">
                <a16:creationId xmlns:a16="http://schemas.microsoft.com/office/drawing/2014/main" xmlns="" id="{73A588E9-0BF6-4807-AA16-F9ED990EA1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1091287"/>
              </p:ext>
            </p:extLst>
          </p:nvPr>
        </p:nvGraphicFramePr>
        <p:xfrm>
          <a:off x="10051689" y="3769854"/>
          <a:ext cx="1800000" cy="252000"/>
        </p:xfrm>
        <a:graphic>
          <a:graphicData uri="http://schemas.openxmlformats.org/drawingml/2006/table">
            <a:tbl>
              <a:tblPr>
                <a:tableStyleId>{0505E3EF-67EA-436B-97B2-0124C06EBD24}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xmlns="" val="167901794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2755862"/>
                  </a:ext>
                </a:extLst>
              </a:tr>
            </a:tbl>
          </a:graphicData>
        </a:graphic>
      </p:graphicFrame>
      <p:sp>
        <p:nvSpPr>
          <p:cNvPr id="41" name="직사각형 40">
            <a:extLst>
              <a:ext uri="{FF2B5EF4-FFF2-40B4-BE49-F238E27FC236}">
                <a16:creationId xmlns:a16="http://schemas.microsoft.com/office/drawing/2014/main" xmlns="" id="{19B37273-475A-4847-87AA-6561A46A8525}"/>
              </a:ext>
            </a:extLst>
          </p:cNvPr>
          <p:cNvSpPr/>
          <p:nvPr/>
        </p:nvSpPr>
        <p:spPr>
          <a:xfrm>
            <a:off x="9449872" y="3786073"/>
            <a:ext cx="656902" cy="2221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>
                <a:solidFill>
                  <a:schemeClr val="bg2"/>
                </a:solidFill>
              </a:rPr>
              <a:t>생년월일</a:t>
            </a:r>
          </a:p>
        </p:txBody>
      </p:sp>
      <p:graphicFrame>
        <p:nvGraphicFramePr>
          <p:cNvPr id="44" name="표 11">
            <a:extLst>
              <a:ext uri="{FF2B5EF4-FFF2-40B4-BE49-F238E27FC236}">
                <a16:creationId xmlns:a16="http://schemas.microsoft.com/office/drawing/2014/main" xmlns="" id="{63D26B9E-44B8-4201-85F8-E912437850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1596844"/>
              </p:ext>
            </p:extLst>
          </p:nvPr>
        </p:nvGraphicFramePr>
        <p:xfrm>
          <a:off x="10051689" y="4234556"/>
          <a:ext cx="1800000" cy="2520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xmlns="" val="167901794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2755862"/>
                  </a:ext>
                </a:extLst>
              </a:tr>
            </a:tbl>
          </a:graphicData>
        </a:graphic>
      </p:graphicFrame>
      <p:sp>
        <p:nvSpPr>
          <p:cNvPr id="45" name="직사각형 44">
            <a:extLst>
              <a:ext uri="{FF2B5EF4-FFF2-40B4-BE49-F238E27FC236}">
                <a16:creationId xmlns:a16="http://schemas.microsoft.com/office/drawing/2014/main" xmlns="" id="{02D48BF6-090B-42B4-AF08-878784B5E986}"/>
              </a:ext>
            </a:extLst>
          </p:cNvPr>
          <p:cNvSpPr/>
          <p:nvPr/>
        </p:nvSpPr>
        <p:spPr>
          <a:xfrm>
            <a:off x="9449872" y="4250775"/>
            <a:ext cx="656902" cy="2221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>
                <a:solidFill>
                  <a:schemeClr val="bg2"/>
                </a:solidFill>
              </a:rPr>
              <a:t>닉네임</a:t>
            </a:r>
          </a:p>
        </p:txBody>
      </p:sp>
      <p:graphicFrame>
        <p:nvGraphicFramePr>
          <p:cNvPr id="46" name="표 14">
            <a:extLst>
              <a:ext uri="{FF2B5EF4-FFF2-40B4-BE49-F238E27FC236}">
                <a16:creationId xmlns:a16="http://schemas.microsoft.com/office/drawing/2014/main" xmlns="" id="{49F9AA23-AE09-4FBB-8F4B-EF5E3D2D5F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9157237"/>
              </p:ext>
            </p:extLst>
          </p:nvPr>
        </p:nvGraphicFramePr>
        <p:xfrm>
          <a:off x="10051689" y="4672898"/>
          <a:ext cx="1800000" cy="2520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600000">
                  <a:extLst>
                    <a:ext uri="{9D8B030D-6E8A-4147-A177-3AD203B41FA5}">
                      <a16:colId xmlns:a16="http://schemas.microsoft.com/office/drawing/2014/main" xmlns="" val="3155694156"/>
                    </a:ext>
                  </a:extLst>
                </a:gridCol>
                <a:gridCol w="600000">
                  <a:extLst>
                    <a:ext uri="{9D8B030D-6E8A-4147-A177-3AD203B41FA5}">
                      <a16:colId xmlns:a16="http://schemas.microsoft.com/office/drawing/2014/main" xmlns="" val="1931117725"/>
                    </a:ext>
                  </a:extLst>
                </a:gridCol>
                <a:gridCol w="600000">
                  <a:extLst>
                    <a:ext uri="{9D8B030D-6E8A-4147-A177-3AD203B41FA5}">
                      <a16:colId xmlns:a16="http://schemas.microsoft.com/office/drawing/2014/main" xmlns="" val="2952907376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72359480"/>
                  </a:ext>
                </a:extLst>
              </a:tr>
            </a:tbl>
          </a:graphicData>
        </a:graphic>
      </p:graphicFrame>
      <p:sp>
        <p:nvSpPr>
          <p:cNvPr id="47" name="직사각형 46">
            <a:extLst>
              <a:ext uri="{FF2B5EF4-FFF2-40B4-BE49-F238E27FC236}">
                <a16:creationId xmlns:a16="http://schemas.microsoft.com/office/drawing/2014/main" xmlns="" id="{39016D2F-B771-43FE-8AF0-D731E35CD917}"/>
              </a:ext>
            </a:extLst>
          </p:cNvPr>
          <p:cNvSpPr/>
          <p:nvPr/>
        </p:nvSpPr>
        <p:spPr>
          <a:xfrm>
            <a:off x="9449872" y="4687824"/>
            <a:ext cx="656902" cy="2221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>
                <a:solidFill>
                  <a:schemeClr val="bg2"/>
                </a:solidFill>
              </a:rPr>
              <a:t>휴대전화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xmlns="" id="{87798767-A9F4-421D-8504-C2D9D554D74A}"/>
              </a:ext>
            </a:extLst>
          </p:cNvPr>
          <p:cNvSpPr/>
          <p:nvPr/>
        </p:nvSpPr>
        <p:spPr>
          <a:xfrm>
            <a:off x="9449872" y="5095982"/>
            <a:ext cx="1256598" cy="25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bg2"/>
                </a:solidFill>
              </a:rPr>
              <a:t>이메일</a:t>
            </a:r>
            <a:r>
              <a:rPr lang="en-US" altLang="ko-KR" sz="900" dirty="0">
                <a:solidFill>
                  <a:schemeClr val="bg2"/>
                </a:solidFill>
              </a:rPr>
              <a:t>/SMS </a:t>
            </a:r>
            <a:r>
              <a:rPr lang="ko-KR" altLang="en-US" sz="900" dirty="0">
                <a:solidFill>
                  <a:schemeClr val="bg2"/>
                </a:solidFill>
              </a:rPr>
              <a:t>수신동의</a:t>
            </a:r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xmlns="" id="{5E175FCA-170C-4937-875D-8B1A6E9325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36800" y="5347982"/>
            <a:ext cx="2340000" cy="238525"/>
          </a:xfrm>
          <a:prstGeom prst="rect">
            <a:avLst/>
          </a:prstGeom>
        </p:spPr>
      </p:pic>
      <p:sp>
        <p:nvSpPr>
          <p:cNvPr id="54" name="직사각형 53">
            <a:extLst>
              <a:ext uri="{FF2B5EF4-FFF2-40B4-BE49-F238E27FC236}">
                <a16:creationId xmlns:a16="http://schemas.microsoft.com/office/drawing/2014/main" xmlns="" id="{50CBDE59-44D9-4457-9F81-B015B6C0250C}"/>
              </a:ext>
            </a:extLst>
          </p:cNvPr>
          <p:cNvSpPr/>
          <p:nvPr/>
        </p:nvSpPr>
        <p:spPr>
          <a:xfrm>
            <a:off x="10231514" y="5923330"/>
            <a:ext cx="949911" cy="29296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수정완료</a:t>
            </a:r>
          </a:p>
        </p:txBody>
      </p:sp>
      <p:graphicFrame>
        <p:nvGraphicFramePr>
          <p:cNvPr id="36" name="표 9">
            <a:extLst>
              <a:ext uri="{FF2B5EF4-FFF2-40B4-BE49-F238E27FC236}">
                <a16:creationId xmlns:a16="http://schemas.microsoft.com/office/drawing/2014/main" xmlns="" id="{4F1CDA36-2A57-4C46-96F6-BBD89708C5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2706805"/>
              </p:ext>
            </p:extLst>
          </p:nvPr>
        </p:nvGraphicFramePr>
        <p:xfrm>
          <a:off x="472951" y="2193795"/>
          <a:ext cx="8343012" cy="3708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390502">
                  <a:extLst>
                    <a:ext uri="{9D8B030D-6E8A-4147-A177-3AD203B41FA5}">
                      <a16:colId xmlns:a16="http://schemas.microsoft.com/office/drawing/2014/main" xmlns="" val="1204164591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412207631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58502394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3990167056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3603226328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2489912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1200" dirty="0">
                          <a:solidFill>
                            <a:srgbClr val="002060"/>
                          </a:solidFill>
                        </a:rPr>
                        <a:t>/</a:t>
                      </a:r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배송관리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나의 활동내역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>
                          <a:solidFill>
                            <a:srgbClr val="002060"/>
                          </a:solidFill>
                        </a:rPr>
                        <a:t>내정보</a:t>
                      </a:r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 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4275483409"/>
                  </a:ext>
                </a:extLst>
              </a:tr>
            </a:tbl>
          </a:graphicData>
        </a:graphic>
      </p:graphicFrame>
      <p:graphicFrame>
        <p:nvGraphicFramePr>
          <p:cNvPr id="37" name="표 9">
            <a:extLst>
              <a:ext uri="{FF2B5EF4-FFF2-40B4-BE49-F238E27FC236}">
                <a16:creationId xmlns:a16="http://schemas.microsoft.com/office/drawing/2014/main" xmlns="" id="{EC4D015A-2859-4B18-9253-F005186A2C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3224428"/>
              </p:ext>
            </p:extLst>
          </p:nvPr>
        </p:nvGraphicFramePr>
        <p:xfrm>
          <a:off x="9353726" y="2193795"/>
          <a:ext cx="2709645" cy="36576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903215">
                  <a:extLst>
                    <a:ext uri="{9D8B030D-6E8A-4147-A177-3AD203B41FA5}">
                      <a16:colId xmlns:a16="http://schemas.microsoft.com/office/drawing/2014/main" xmlns="" val="1204164591"/>
                    </a:ext>
                  </a:extLst>
                </a:gridCol>
                <a:gridCol w="903215">
                  <a:extLst>
                    <a:ext uri="{9D8B030D-6E8A-4147-A177-3AD203B41FA5}">
                      <a16:colId xmlns:a16="http://schemas.microsoft.com/office/drawing/2014/main" xmlns="" val="412207631"/>
                    </a:ext>
                  </a:extLst>
                </a:gridCol>
                <a:gridCol w="903215">
                  <a:extLst>
                    <a:ext uri="{9D8B030D-6E8A-4147-A177-3AD203B41FA5}">
                      <a16:colId xmlns:a16="http://schemas.microsoft.com/office/drawing/2014/main" xmlns="" val="58502394"/>
                    </a:ext>
                  </a:extLst>
                </a:gridCol>
              </a:tblGrid>
              <a:tr h="30720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900" dirty="0" smtClean="0">
                          <a:solidFill>
                            <a:srgbClr val="002060"/>
                          </a:solidFill>
                        </a:rPr>
                        <a:t>/</a:t>
                      </a:r>
                    </a:p>
                    <a:p>
                      <a:pPr latinLnBrk="1"/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배송관리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나의</a:t>
                      </a:r>
                      <a:endParaRPr lang="en-US" altLang="ko-KR" sz="900" dirty="0">
                        <a:solidFill>
                          <a:srgbClr val="002060"/>
                        </a:solidFill>
                      </a:endParaRPr>
                    </a:p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활동내역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>
                          <a:solidFill>
                            <a:srgbClr val="002060"/>
                          </a:solidFill>
                        </a:rPr>
                        <a:t>내정보</a:t>
                      </a:r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관리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275483409"/>
                  </a:ext>
                </a:extLst>
              </a:tr>
            </a:tbl>
          </a:graphicData>
        </a:graphic>
      </p:graphicFrame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38" name="직선 연결선 37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7306733" y="1510018"/>
            <a:ext cx="18624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로그아웃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4560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2060"/>
                </a:solidFill>
              </a:rPr>
              <a:t>마이페이지</a:t>
            </a:r>
            <a:r>
              <a:rPr lang="en-US" altLang="ko-KR" dirty="0">
                <a:solidFill>
                  <a:srgbClr val="002060"/>
                </a:solidFill>
              </a:rPr>
              <a:t>-</a:t>
            </a:r>
            <a:r>
              <a:rPr lang="ko-KR" altLang="en-US" dirty="0">
                <a:solidFill>
                  <a:srgbClr val="002060"/>
                </a:solidFill>
              </a:rPr>
              <a:t>내정보관리</a:t>
            </a:r>
          </a:p>
        </p:txBody>
      </p:sp>
      <p:graphicFrame>
        <p:nvGraphicFramePr>
          <p:cNvPr id="11" name="표 11">
            <a:extLst>
              <a:ext uri="{FF2B5EF4-FFF2-40B4-BE49-F238E27FC236}">
                <a16:creationId xmlns:a16="http://schemas.microsoft.com/office/drawing/2014/main" xmlns="" id="{1E160DD2-DBDA-47D9-84EB-36B952C26F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4187452"/>
              </p:ext>
            </p:extLst>
          </p:nvPr>
        </p:nvGraphicFramePr>
        <p:xfrm>
          <a:off x="4059539" y="2566718"/>
          <a:ext cx="3564000" cy="28800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1188000">
                  <a:extLst>
                    <a:ext uri="{9D8B030D-6E8A-4147-A177-3AD203B41FA5}">
                      <a16:colId xmlns:a16="http://schemas.microsoft.com/office/drawing/2014/main" xmlns="" val="1288534696"/>
                    </a:ext>
                  </a:extLst>
                </a:gridCol>
                <a:gridCol w="1188000">
                  <a:extLst>
                    <a:ext uri="{9D8B030D-6E8A-4147-A177-3AD203B41FA5}">
                      <a16:colId xmlns:a16="http://schemas.microsoft.com/office/drawing/2014/main" xmlns="" val="962670856"/>
                    </a:ext>
                  </a:extLst>
                </a:gridCol>
                <a:gridCol w="1188000">
                  <a:extLst>
                    <a:ext uri="{9D8B030D-6E8A-4147-A177-3AD203B41FA5}">
                      <a16:colId xmlns:a16="http://schemas.microsoft.com/office/drawing/2014/main" xmlns="" val="269461378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회원정보수정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비밀번호변경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회원탈퇴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489738360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FFD3AE2E-C016-4166-8625-75BDEB3FF013}"/>
              </a:ext>
            </a:extLst>
          </p:cNvPr>
          <p:cNvSpPr/>
          <p:nvPr/>
        </p:nvSpPr>
        <p:spPr>
          <a:xfrm>
            <a:off x="481833" y="2845840"/>
            <a:ext cx="8343009" cy="349281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5" name="표 11">
            <a:extLst>
              <a:ext uri="{FF2B5EF4-FFF2-40B4-BE49-F238E27FC236}">
                <a16:creationId xmlns:a16="http://schemas.microsoft.com/office/drawing/2014/main" xmlns="" id="{00668FB9-B9C6-4720-928F-2157F0F5B1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1568032"/>
              </p:ext>
            </p:extLst>
          </p:nvPr>
        </p:nvGraphicFramePr>
        <p:xfrm>
          <a:off x="1926453" y="3354862"/>
          <a:ext cx="2880000" cy="370840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2880000">
                  <a:extLst>
                    <a:ext uri="{9D8B030D-6E8A-4147-A177-3AD203B41FA5}">
                      <a16:colId xmlns:a16="http://schemas.microsoft.com/office/drawing/2014/main" xmlns="" val="16790179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2755862"/>
                  </a:ext>
                </a:extLst>
              </a:tr>
            </a:tbl>
          </a:graphicData>
        </a:graphic>
      </p:graphicFrame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8D9416EC-3090-413D-9772-584B74EBC580}"/>
              </a:ext>
            </a:extLst>
          </p:cNvPr>
          <p:cNvSpPr/>
          <p:nvPr/>
        </p:nvSpPr>
        <p:spPr>
          <a:xfrm>
            <a:off x="674703" y="3355309"/>
            <a:ext cx="1251750" cy="3708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100" dirty="0">
                <a:solidFill>
                  <a:schemeClr val="bg2"/>
                </a:solidFill>
              </a:rPr>
              <a:t>현재 비밀번호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A0094B33-D671-4863-A25F-3ECEAFC70BD8}"/>
              </a:ext>
            </a:extLst>
          </p:cNvPr>
          <p:cNvSpPr/>
          <p:nvPr/>
        </p:nvSpPr>
        <p:spPr>
          <a:xfrm>
            <a:off x="674703" y="3834215"/>
            <a:ext cx="1251750" cy="3708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100" dirty="0">
                <a:solidFill>
                  <a:schemeClr val="bg2"/>
                </a:solidFill>
              </a:rPr>
              <a:t>새 비밀번호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8B1247EF-3283-4D56-99AF-AF1D621E862D}"/>
              </a:ext>
            </a:extLst>
          </p:cNvPr>
          <p:cNvSpPr/>
          <p:nvPr/>
        </p:nvSpPr>
        <p:spPr>
          <a:xfrm>
            <a:off x="674702" y="4312918"/>
            <a:ext cx="1251751" cy="3708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100">
                <a:solidFill>
                  <a:schemeClr val="bg2"/>
                </a:solidFill>
              </a:rPr>
              <a:t>새 비밀번호 확인</a:t>
            </a:r>
            <a:endParaRPr lang="ko-KR" altLang="en-US" sz="1100" dirty="0">
              <a:solidFill>
                <a:schemeClr val="bg2"/>
              </a:solidFill>
            </a:endParaRPr>
          </a:p>
        </p:txBody>
      </p:sp>
      <p:graphicFrame>
        <p:nvGraphicFramePr>
          <p:cNvPr id="21" name="표 11">
            <a:extLst>
              <a:ext uri="{FF2B5EF4-FFF2-40B4-BE49-F238E27FC236}">
                <a16:creationId xmlns:a16="http://schemas.microsoft.com/office/drawing/2014/main" xmlns="" id="{67984BD9-17E5-408F-8065-88767F787E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1121897"/>
              </p:ext>
            </p:extLst>
          </p:nvPr>
        </p:nvGraphicFramePr>
        <p:xfrm>
          <a:off x="1926453" y="3834215"/>
          <a:ext cx="2880000" cy="370840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2880000">
                  <a:extLst>
                    <a:ext uri="{9D8B030D-6E8A-4147-A177-3AD203B41FA5}">
                      <a16:colId xmlns:a16="http://schemas.microsoft.com/office/drawing/2014/main" xmlns="" val="16790179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2755862"/>
                  </a:ext>
                </a:extLst>
              </a:tr>
            </a:tbl>
          </a:graphicData>
        </a:graphic>
      </p:graphicFrame>
      <p:graphicFrame>
        <p:nvGraphicFramePr>
          <p:cNvPr id="22" name="표 11">
            <a:extLst>
              <a:ext uri="{FF2B5EF4-FFF2-40B4-BE49-F238E27FC236}">
                <a16:creationId xmlns:a16="http://schemas.microsoft.com/office/drawing/2014/main" xmlns="" id="{03404088-D5AD-4C6E-AD1F-ACF883D8F8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9062801"/>
              </p:ext>
            </p:extLst>
          </p:nvPr>
        </p:nvGraphicFramePr>
        <p:xfrm>
          <a:off x="1926453" y="4313532"/>
          <a:ext cx="2880000" cy="370840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2880000">
                  <a:extLst>
                    <a:ext uri="{9D8B030D-6E8A-4147-A177-3AD203B41FA5}">
                      <a16:colId xmlns:a16="http://schemas.microsoft.com/office/drawing/2014/main" xmlns="" val="16790179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2755862"/>
                  </a:ext>
                </a:extLst>
              </a:tr>
            </a:tbl>
          </a:graphicData>
        </a:graphic>
      </p:graphicFrame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0BA0374F-5733-4A91-A221-5B28C26F74EB}"/>
              </a:ext>
            </a:extLst>
          </p:cNvPr>
          <p:cNvSpPr/>
          <p:nvPr/>
        </p:nvSpPr>
        <p:spPr>
          <a:xfrm>
            <a:off x="4173941" y="5678695"/>
            <a:ext cx="949911" cy="29296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변경완료</a:t>
            </a:r>
          </a:p>
        </p:txBody>
      </p:sp>
      <p:graphicFrame>
        <p:nvGraphicFramePr>
          <p:cNvPr id="24" name="표 11">
            <a:extLst>
              <a:ext uri="{FF2B5EF4-FFF2-40B4-BE49-F238E27FC236}">
                <a16:creationId xmlns:a16="http://schemas.microsoft.com/office/drawing/2014/main" xmlns="" id="{717DB7D5-EDCF-4415-93A3-4A845D7CB3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1735123"/>
              </p:ext>
            </p:extLst>
          </p:nvPr>
        </p:nvGraphicFramePr>
        <p:xfrm>
          <a:off x="9353725" y="2559555"/>
          <a:ext cx="2709645" cy="28800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903215">
                  <a:extLst>
                    <a:ext uri="{9D8B030D-6E8A-4147-A177-3AD203B41FA5}">
                      <a16:colId xmlns:a16="http://schemas.microsoft.com/office/drawing/2014/main" xmlns="" val="1288534696"/>
                    </a:ext>
                  </a:extLst>
                </a:gridCol>
                <a:gridCol w="903215">
                  <a:extLst>
                    <a:ext uri="{9D8B030D-6E8A-4147-A177-3AD203B41FA5}">
                      <a16:colId xmlns:a16="http://schemas.microsoft.com/office/drawing/2014/main" xmlns="" val="962670856"/>
                    </a:ext>
                  </a:extLst>
                </a:gridCol>
                <a:gridCol w="903215">
                  <a:extLst>
                    <a:ext uri="{9D8B030D-6E8A-4147-A177-3AD203B41FA5}">
                      <a16:colId xmlns:a16="http://schemas.microsoft.com/office/drawing/2014/main" xmlns="" val="269461378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ysClr val="windowText" lastClr="000000"/>
                          </a:solidFill>
                        </a:rPr>
                        <a:t>회원정보수정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ysClr val="windowText" lastClr="000000"/>
                          </a:solidFill>
                        </a:rPr>
                        <a:t>비밀번호변경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ysClr val="windowText" lastClr="000000"/>
                          </a:solidFill>
                        </a:rPr>
                        <a:t>회원탈퇴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489738360"/>
                  </a:ext>
                </a:extLst>
              </a:tr>
            </a:tbl>
          </a:graphicData>
        </a:graphic>
      </p:graphicFrame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F82960A6-65AF-4AAD-9D6C-484A542D7BF4}"/>
              </a:ext>
            </a:extLst>
          </p:cNvPr>
          <p:cNvSpPr/>
          <p:nvPr/>
        </p:nvSpPr>
        <p:spPr>
          <a:xfrm>
            <a:off x="9481744" y="2845841"/>
            <a:ext cx="2453608" cy="363485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26" name="표 11">
            <a:extLst>
              <a:ext uri="{FF2B5EF4-FFF2-40B4-BE49-F238E27FC236}">
                <a16:creationId xmlns:a16="http://schemas.microsoft.com/office/drawing/2014/main" xmlns="" id="{B8758662-4BBA-4B14-B106-30C4CA5AB6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4356980"/>
              </p:ext>
            </p:extLst>
          </p:nvPr>
        </p:nvGraphicFramePr>
        <p:xfrm>
          <a:off x="10420916" y="3190631"/>
          <a:ext cx="1440000" cy="228600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xmlns="" val="1679017942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2755862"/>
                  </a:ext>
                </a:extLst>
              </a:tr>
            </a:tbl>
          </a:graphicData>
        </a:graphic>
      </p:graphicFrame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E6AE6723-7B0D-410C-B244-45423AC968E3}"/>
              </a:ext>
            </a:extLst>
          </p:cNvPr>
          <p:cNvSpPr/>
          <p:nvPr/>
        </p:nvSpPr>
        <p:spPr>
          <a:xfrm>
            <a:off x="9522369" y="3174889"/>
            <a:ext cx="945202" cy="2489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>
                <a:solidFill>
                  <a:schemeClr val="bg2"/>
                </a:solidFill>
              </a:rPr>
              <a:t>현재 비밀번호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E00583F5-CAA1-4315-AB28-E45B4B786972}"/>
              </a:ext>
            </a:extLst>
          </p:cNvPr>
          <p:cNvSpPr/>
          <p:nvPr/>
        </p:nvSpPr>
        <p:spPr>
          <a:xfrm>
            <a:off x="9673290" y="3674301"/>
            <a:ext cx="794281" cy="2487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>
                <a:solidFill>
                  <a:schemeClr val="bg2"/>
                </a:solidFill>
              </a:rPr>
              <a:t>새 비밀번호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FC6FDABB-4894-4112-AAE4-08DACB1A4D2F}"/>
              </a:ext>
            </a:extLst>
          </p:cNvPr>
          <p:cNvSpPr/>
          <p:nvPr/>
        </p:nvSpPr>
        <p:spPr>
          <a:xfrm>
            <a:off x="9362035" y="4117949"/>
            <a:ext cx="1111791" cy="3114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>
                <a:solidFill>
                  <a:schemeClr val="bg2"/>
                </a:solidFill>
              </a:rPr>
              <a:t>새 비밀번호 확인</a:t>
            </a:r>
          </a:p>
        </p:txBody>
      </p:sp>
      <p:graphicFrame>
        <p:nvGraphicFramePr>
          <p:cNvPr id="30" name="표 11">
            <a:extLst>
              <a:ext uri="{FF2B5EF4-FFF2-40B4-BE49-F238E27FC236}">
                <a16:creationId xmlns:a16="http://schemas.microsoft.com/office/drawing/2014/main" xmlns="" id="{004E31B9-8F55-47E1-95C8-A4B73D2CF4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2400442"/>
              </p:ext>
            </p:extLst>
          </p:nvPr>
        </p:nvGraphicFramePr>
        <p:xfrm>
          <a:off x="10420916" y="3674301"/>
          <a:ext cx="1440000" cy="228600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xmlns="" val="1679017942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2755862"/>
                  </a:ext>
                </a:extLst>
              </a:tr>
            </a:tbl>
          </a:graphicData>
        </a:graphic>
      </p:graphicFrame>
      <p:graphicFrame>
        <p:nvGraphicFramePr>
          <p:cNvPr id="31" name="표 11">
            <a:extLst>
              <a:ext uri="{FF2B5EF4-FFF2-40B4-BE49-F238E27FC236}">
                <a16:creationId xmlns:a16="http://schemas.microsoft.com/office/drawing/2014/main" xmlns="" id="{B1E87F26-5DCD-46BA-A938-72A27853B8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1790499"/>
              </p:ext>
            </p:extLst>
          </p:nvPr>
        </p:nvGraphicFramePr>
        <p:xfrm>
          <a:off x="10420916" y="4159359"/>
          <a:ext cx="1440000" cy="228600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xmlns="" val="1679017942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2755862"/>
                  </a:ext>
                </a:extLst>
              </a:tr>
            </a:tbl>
          </a:graphicData>
        </a:graphic>
      </p:graphicFrame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330EB018-5174-4740-ABF4-CA5458B1AA38}"/>
              </a:ext>
            </a:extLst>
          </p:cNvPr>
          <p:cNvSpPr/>
          <p:nvPr/>
        </p:nvSpPr>
        <p:spPr>
          <a:xfrm>
            <a:off x="10233591" y="5725814"/>
            <a:ext cx="949911" cy="29296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변경완료</a:t>
            </a:r>
          </a:p>
        </p:txBody>
      </p:sp>
      <p:graphicFrame>
        <p:nvGraphicFramePr>
          <p:cNvPr id="33" name="표 9">
            <a:extLst>
              <a:ext uri="{FF2B5EF4-FFF2-40B4-BE49-F238E27FC236}">
                <a16:creationId xmlns:a16="http://schemas.microsoft.com/office/drawing/2014/main" xmlns="" id="{4F1CDA36-2A57-4C46-96F6-BBD89708C5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330130"/>
              </p:ext>
            </p:extLst>
          </p:nvPr>
        </p:nvGraphicFramePr>
        <p:xfrm>
          <a:off x="472951" y="2193795"/>
          <a:ext cx="8343012" cy="3708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390502">
                  <a:extLst>
                    <a:ext uri="{9D8B030D-6E8A-4147-A177-3AD203B41FA5}">
                      <a16:colId xmlns:a16="http://schemas.microsoft.com/office/drawing/2014/main" xmlns="" val="1204164591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412207631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58502394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3990167056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3603226328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2489912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1200" dirty="0">
                          <a:solidFill>
                            <a:srgbClr val="002060"/>
                          </a:solidFill>
                        </a:rPr>
                        <a:t>/</a:t>
                      </a:r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배송관리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나의 활동내역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>
                          <a:solidFill>
                            <a:srgbClr val="002060"/>
                          </a:solidFill>
                        </a:rPr>
                        <a:t>내정보</a:t>
                      </a:r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 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4275483409"/>
                  </a:ext>
                </a:extLst>
              </a:tr>
            </a:tbl>
          </a:graphicData>
        </a:graphic>
      </p:graphicFrame>
      <p:graphicFrame>
        <p:nvGraphicFramePr>
          <p:cNvPr id="34" name="표 9">
            <a:extLst>
              <a:ext uri="{FF2B5EF4-FFF2-40B4-BE49-F238E27FC236}">
                <a16:creationId xmlns:a16="http://schemas.microsoft.com/office/drawing/2014/main" xmlns="" id="{EC4D015A-2859-4B18-9253-F005186A2C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098268"/>
              </p:ext>
            </p:extLst>
          </p:nvPr>
        </p:nvGraphicFramePr>
        <p:xfrm>
          <a:off x="9353726" y="2193795"/>
          <a:ext cx="2709645" cy="36576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903215">
                  <a:extLst>
                    <a:ext uri="{9D8B030D-6E8A-4147-A177-3AD203B41FA5}">
                      <a16:colId xmlns:a16="http://schemas.microsoft.com/office/drawing/2014/main" xmlns="" val="1204164591"/>
                    </a:ext>
                  </a:extLst>
                </a:gridCol>
                <a:gridCol w="903215">
                  <a:extLst>
                    <a:ext uri="{9D8B030D-6E8A-4147-A177-3AD203B41FA5}">
                      <a16:colId xmlns:a16="http://schemas.microsoft.com/office/drawing/2014/main" xmlns="" val="412207631"/>
                    </a:ext>
                  </a:extLst>
                </a:gridCol>
                <a:gridCol w="903215">
                  <a:extLst>
                    <a:ext uri="{9D8B030D-6E8A-4147-A177-3AD203B41FA5}">
                      <a16:colId xmlns:a16="http://schemas.microsoft.com/office/drawing/2014/main" xmlns="" val="58502394"/>
                    </a:ext>
                  </a:extLst>
                </a:gridCol>
              </a:tblGrid>
              <a:tr h="30720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900" dirty="0" smtClean="0">
                          <a:solidFill>
                            <a:srgbClr val="002060"/>
                          </a:solidFill>
                        </a:rPr>
                        <a:t>/</a:t>
                      </a:r>
                    </a:p>
                    <a:p>
                      <a:pPr latinLnBrk="1"/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배송관리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나의</a:t>
                      </a:r>
                      <a:endParaRPr lang="en-US" altLang="ko-KR" sz="900" dirty="0">
                        <a:solidFill>
                          <a:srgbClr val="002060"/>
                        </a:solidFill>
                      </a:endParaRPr>
                    </a:p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활동내역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>
                          <a:solidFill>
                            <a:srgbClr val="002060"/>
                          </a:solidFill>
                        </a:rPr>
                        <a:t>내정보</a:t>
                      </a:r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관리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275483409"/>
                  </a:ext>
                </a:extLst>
              </a:tr>
            </a:tbl>
          </a:graphicData>
        </a:graphic>
      </p:graphicFrame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35" name="직선 연결선 34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7306733" y="1510018"/>
            <a:ext cx="18624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로그아웃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8488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2060"/>
                </a:solidFill>
              </a:rPr>
              <a:t>마이페이지</a:t>
            </a:r>
            <a:r>
              <a:rPr lang="en-US" altLang="ko-KR" dirty="0">
                <a:solidFill>
                  <a:srgbClr val="002060"/>
                </a:solidFill>
              </a:rPr>
              <a:t>-</a:t>
            </a:r>
            <a:r>
              <a:rPr lang="ko-KR" altLang="en-US" dirty="0">
                <a:solidFill>
                  <a:srgbClr val="002060"/>
                </a:solidFill>
              </a:rPr>
              <a:t>내정보관리</a:t>
            </a:r>
          </a:p>
        </p:txBody>
      </p:sp>
      <p:graphicFrame>
        <p:nvGraphicFramePr>
          <p:cNvPr id="11" name="표 11">
            <a:extLst>
              <a:ext uri="{FF2B5EF4-FFF2-40B4-BE49-F238E27FC236}">
                <a16:creationId xmlns:a16="http://schemas.microsoft.com/office/drawing/2014/main" xmlns="" id="{1E160DD2-DBDA-47D9-84EB-36B952C26F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6937420"/>
              </p:ext>
            </p:extLst>
          </p:nvPr>
        </p:nvGraphicFramePr>
        <p:xfrm>
          <a:off x="4059539" y="2575185"/>
          <a:ext cx="3564000" cy="28800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1188000">
                  <a:extLst>
                    <a:ext uri="{9D8B030D-6E8A-4147-A177-3AD203B41FA5}">
                      <a16:colId xmlns:a16="http://schemas.microsoft.com/office/drawing/2014/main" xmlns="" val="1288534696"/>
                    </a:ext>
                  </a:extLst>
                </a:gridCol>
                <a:gridCol w="1188000">
                  <a:extLst>
                    <a:ext uri="{9D8B030D-6E8A-4147-A177-3AD203B41FA5}">
                      <a16:colId xmlns:a16="http://schemas.microsoft.com/office/drawing/2014/main" xmlns="" val="962670856"/>
                    </a:ext>
                  </a:extLst>
                </a:gridCol>
                <a:gridCol w="1188000">
                  <a:extLst>
                    <a:ext uri="{9D8B030D-6E8A-4147-A177-3AD203B41FA5}">
                      <a16:colId xmlns:a16="http://schemas.microsoft.com/office/drawing/2014/main" xmlns="" val="269461378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회원정보수정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비밀번호변경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회원탈퇴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89738360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FFD3AE2E-C016-4166-8625-75BDEB3FF013}"/>
              </a:ext>
            </a:extLst>
          </p:cNvPr>
          <p:cNvSpPr/>
          <p:nvPr/>
        </p:nvSpPr>
        <p:spPr>
          <a:xfrm>
            <a:off x="481833" y="2845840"/>
            <a:ext cx="8343009" cy="349281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720F4C58-7A5F-4389-A8A5-037EB05FB52D}"/>
              </a:ext>
            </a:extLst>
          </p:cNvPr>
          <p:cNvSpPr/>
          <p:nvPr/>
        </p:nvSpPr>
        <p:spPr>
          <a:xfrm>
            <a:off x="976544" y="3429000"/>
            <a:ext cx="7332955" cy="129392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bg2"/>
                </a:solidFill>
              </a:rPr>
              <a:t>탈퇴사유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C00FF0A8-6B13-4240-97FE-F508F2AE1DC7}"/>
              </a:ext>
            </a:extLst>
          </p:cNvPr>
          <p:cNvSpPr/>
          <p:nvPr/>
        </p:nvSpPr>
        <p:spPr>
          <a:xfrm>
            <a:off x="703620" y="4974528"/>
            <a:ext cx="879213" cy="3708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100" dirty="0">
                <a:solidFill>
                  <a:schemeClr val="bg2"/>
                </a:solidFill>
              </a:rPr>
              <a:t>비밀번호</a:t>
            </a:r>
          </a:p>
        </p:txBody>
      </p:sp>
      <p:graphicFrame>
        <p:nvGraphicFramePr>
          <p:cNvPr id="14" name="표 11">
            <a:extLst>
              <a:ext uri="{FF2B5EF4-FFF2-40B4-BE49-F238E27FC236}">
                <a16:creationId xmlns:a16="http://schemas.microsoft.com/office/drawing/2014/main" xmlns="" id="{EE6D5F09-F004-46F3-8D0E-AA7BE76F7B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3251825"/>
              </p:ext>
            </p:extLst>
          </p:nvPr>
        </p:nvGraphicFramePr>
        <p:xfrm>
          <a:off x="1582833" y="4974528"/>
          <a:ext cx="6726665" cy="370840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6726665">
                  <a:extLst>
                    <a:ext uri="{9D8B030D-6E8A-4147-A177-3AD203B41FA5}">
                      <a16:colId xmlns:a16="http://schemas.microsoft.com/office/drawing/2014/main" xmlns="" val="16790179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2755862"/>
                  </a:ext>
                </a:extLst>
              </a:tr>
            </a:tbl>
          </a:graphicData>
        </a:graphic>
      </p:graphicFrame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7CB92E04-7E43-4C18-A857-A5719BDD0C80}"/>
              </a:ext>
            </a:extLst>
          </p:cNvPr>
          <p:cNvSpPr/>
          <p:nvPr/>
        </p:nvSpPr>
        <p:spPr>
          <a:xfrm>
            <a:off x="4173941" y="5678695"/>
            <a:ext cx="949911" cy="29296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탈퇴하기</a:t>
            </a:r>
          </a:p>
        </p:txBody>
      </p:sp>
      <p:graphicFrame>
        <p:nvGraphicFramePr>
          <p:cNvPr id="16" name="표 11">
            <a:extLst>
              <a:ext uri="{FF2B5EF4-FFF2-40B4-BE49-F238E27FC236}">
                <a16:creationId xmlns:a16="http://schemas.microsoft.com/office/drawing/2014/main" xmlns="" id="{1E30DADB-4190-4BA9-A0D2-5CCAB9C405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0745648"/>
              </p:ext>
            </p:extLst>
          </p:nvPr>
        </p:nvGraphicFramePr>
        <p:xfrm>
          <a:off x="9353725" y="2568022"/>
          <a:ext cx="2709645" cy="28800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903215">
                  <a:extLst>
                    <a:ext uri="{9D8B030D-6E8A-4147-A177-3AD203B41FA5}">
                      <a16:colId xmlns:a16="http://schemas.microsoft.com/office/drawing/2014/main" xmlns="" val="1288534696"/>
                    </a:ext>
                  </a:extLst>
                </a:gridCol>
                <a:gridCol w="903215">
                  <a:extLst>
                    <a:ext uri="{9D8B030D-6E8A-4147-A177-3AD203B41FA5}">
                      <a16:colId xmlns:a16="http://schemas.microsoft.com/office/drawing/2014/main" xmlns="" val="962670856"/>
                    </a:ext>
                  </a:extLst>
                </a:gridCol>
                <a:gridCol w="903215">
                  <a:extLst>
                    <a:ext uri="{9D8B030D-6E8A-4147-A177-3AD203B41FA5}">
                      <a16:colId xmlns:a16="http://schemas.microsoft.com/office/drawing/2014/main" xmlns="" val="269461378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ysClr val="windowText" lastClr="000000"/>
                          </a:solidFill>
                        </a:rPr>
                        <a:t>회원정보수정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ysClr val="windowText" lastClr="000000"/>
                          </a:solidFill>
                        </a:rPr>
                        <a:t>비밀번호변경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ysClr val="windowText" lastClr="000000"/>
                          </a:solidFill>
                        </a:rPr>
                        <a:t>회원탈퇴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89738360"/>
                  </a:ext>
                </a:extLst>
              </a:tr>
            </a:tbl>
          </a:graphicData>
        </a:graphic>
      </p:graphicFrame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FE0F6AD5-17FE-4533-95B8-5FFFFF908B7D}"/>
              </a:ext>
            </a:extLst>
          </p:cNvPr>
          <p:cNvSpPr/>
          <p:nvPr/>
        </p:nvSpPr>
        <p:spPr>
          <a:xfrm>
            <a:off x="9481744" y="2845841"/>
            <a:ext cx="2453608" cy="363485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2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26622745-5D40-4912-93FC-75E96A6F4D40}"/>
              </a:ext>
            </a:extLst>
          </p:cNvPr>
          <p:cNvSpPr/>
          <p:nvPr/>
        </p:nvSpPr>
        <p:spPr>
          <a:xfrm flipH="1">
            <a:off x="9685402" y="3083493"/>
            <a:ext cx="2046290" cy="190982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bg2"/>
                </a:solidFill>
              </a:rPr>
              <a:t>탈퇴사유</a:t>
            </a:r>
          </a:p>
        </p:txBody>
      </p:sp>
      <p:graphicFrame>
        <p:nvGraphicFramePr>
          <p:cNvPr id="19" name="표 11">
            <a:extLst>
              <a:ext uri="{FF2B5EF4-FFF2-40B4-BE49-F238E27FC236}">
                <a16:creationId xmlns:a16="http://schemas.microsoft.com/office/drawing/2014/main" xmlns="" id="{8FCECD19-816F-4961-A67A-F1F3E5A43A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8928955"/>
              </p:ext>
            </p:extLst>
          </p:nvPr>
        </p:nvGraphicFramePr>
        <p:xfrm>
          <a:off x="10026471" y="5265100"/>
          <a:ext cx="1800000" cy="252000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xmlns="" val="167901794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2755862"/>
                  </a:ext>
                </a:extLst>
              </a:tr>
            </a:tbl>
          </a:graphicData>
        </a:graphic>
      </p:graphicFrame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975F3560-CD3B-4E52-8C7D-8AF6860317B7}"/>
              </a:ext>
            </a:extLst>
          </p:cNvPr>
          <p:cNvSpPr/>
          <p:nvPr/>
        </p:nvSpPr>
        <p:spPr>
          <a:xfrm>
            <a:off x="9424654" y="5281319"/>
            <a:ext cx="656902" cy="2221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>
                <a:solidFill>
                  <a:schemeClr val="bg2"/>
                </a:solidFill>
              </a:rPr>
              <a:t>비밀번호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B69FE545-CE62-44F6-8653-7AFF8CA78F46}"/>
              </a:ext>
            </a:extLst>
          </p:cNvPr>
          <p:cNvSpPr/>
          <p:nvPr/>
        </p:nvSpPr>
        <p:spPr>
          <a:xfrm>
            <a:off x="10233591" y="5832964"/>
            <a:ext cx="949911" cy="29296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탈퇴하기</a:t>
            </a:r>
          </a:p>
        </p:txBody>
      </p:sp>
      <p:graphicFrame>
        <p:nvGraphicFramePr>
          <p:cNvPr id="22" name="표 9">
            <a:extLst>
              <a:ext uri="{FF2B5EF4-FFF2-40B4-BE49-F238E27FC236}">
                <a16:creationId xmlns:a16="http://schemas.microsoft.com/office/drawing/2014/main" xmlns="" id="{4F1CDA36-2A57-4C46-96F6-BBD89708C5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906419"/>
              </p:ext>
            </p:extLst>
          </p:nvPr>
        </p:nvGraphicFramePr>
        <p:xfrm>
          <a:off x="472951" y="2193795"/>
          <a:ext cx="8343012" cy="3708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390502">
                  <a:extLst>
                    <a:ext uri="{9D8B030D-6E8A-4147-A177-3AD203B41FA5}">
                      <a16:colId xmlns:a16="http://schemas.microsoft.com/office/drawing/2014/main" xmlns="" val="1204164591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412207631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58502394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3990167056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3603226328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2489912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1200" dirty="0">
                          <a:solidFill>
                            <a:srgbClr val="002060"/>
                          </a:solidFill>
                        </a:rPr>
                        <a:t>/</a:t>
                      </a:r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배송관리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나의 활동내역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>
                          <a:solidFill>
                            <a:srgbClr val="002060"/>
                          </a:solidFill>
                        </a:rPr>
                        <a:t>내정보</a:t>
                      </a:r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 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4275483409"/>
                  </a:ext>
                </a:extLst>
              </a:tr>
            </a:tbl>
          </a:graphicData>
        </a:graphic>
      </p:graphicFrame>
      <p:graphicFrame>
        <p:nvGraphicFramePr>
          <p:cNvPr id="23" name="표 9">
            <a:extLst>
              <a:ext uri="{FF2B5EF4-FFF2-40B4-BE49-F238E27FC236}">
                <a16:creationId xmlns:a16="http://schemas.microsoft.com/office/drawing/2014/main" xmlns="" id="{EC4D015A-2859-4B18-9253-F005186A2C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0780135"/>
              </p:ext>
            </p:extLst>
          </p:nvPr>
        </p:nvGraphicFramePr>
        <p:xfrm>
          <a:off x="9353726" y="2193795"/>
          <a:ext cx="2709645" cy="36576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903215">
                  <a:extLst>
                    <a:ext uri="{9D8B030D-6E8A-4147-A177-3AD203B41FA5}">
                      <a16:colId xmlns:a16="http://schemas.microsoft.com/office/drawing/2014/main" xmlns="" val="1204164591"/>
                    </a:ext>
                  </a:extLst>
                </a:gridCol>
                <a:gridCol w="903215">
                  <a:extLst>
                    <a:ext uri="{9D8B030D-6E8A-4147-A177-3AD203B41FA5}">
                      <a16:colId xmlns:a16="http://schemas.microsoft.com/office/drawing/2014/main" xmlns="" val="412207631"/>
                    </a:ext>
                  </a:extLst>
                </a:gridCol>
                <a:gridCol w="903215">
                  <a:extLst>
                    <a:ext uri="{9D8B030D-6E8A-4147-A177-3AD203B41FA5}">
                      <a16:colId xmlns:a16="http://schemas.microsoft.com/office/drawing/2014/main" xmlns="" val="58502394"/>
                    </a:ext>
                  </a:extLst>
                </a:gridCol>
              </a:tblGrid>
              <a:tr h="30720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900" dirty="0" smtClean="0">
                          <a:solidFill>
                            <a:srgbClr val="002060"/>
                          </a:solidFill>
                        </a:rPr>
                        <a:t>/</a:t>
                      </a:r>
                    </a:p>
                    <a:p>
                      <a:pPr latinLnBrk="1"/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배송관리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나의</a:t>
                      </a:r>
                      <a:endParaRPr lang="en-US" altLang="ko-KR" sz="900" dirty="0">
                        <a:solidFill>
                          <a:srgbClr val="002060"/>
                        </a:solidFill>
                      </a:endParaRPr>
                    </a:p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활동내역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>
                          <a:solidFill>
                            <a:srgbClr val="002060"/>
                          </a:solidFill>
                        </a:rPr>
                        <a:t>내정보</a:t>
                      </a:r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관리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275483409"/>
                  </a:ext>
                </a:extLst>
              </a:tr>
            </a:tbl>
          </a:graphicData>
        </a:graphic>
      </p:graphicFrame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4" name="직선 연결선 23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306733" y="1510018"/>
            <a:ext cx="18624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로그아웃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1678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777666" cy="77766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838900" y="241183"/>
            <a:ext cx="33555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rgbClr val="00B050"/>
                </a:solidFill>
                <a:latin typeface="Arial Rounded MT Bold" panose="020F0704030504030204" pitchFamily="34" charset="0"/>
              </a:rPr>
              <a:t>Outline</a:t>
            </a:r>
            <a:endParaRPr lang="ko-KR" altLang="en-US" sz="4400" dirty="0">
              <a:solidFill>
                <a:srgbClr val="00B050"/>
              </a:solidFill>
              <a:latin typeface="Arial Rounded MT Bold" panose="020F0704030504030204" pitchFamily="34" charset="0"/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450067" y="1378858"/>
            <a:ext cx="7416735" cy="2120171"/>
            <a:chOff x="450067" y="1378858"/>
            <a:chExt cx="7416735" cy="2120171"/>
          </a:xfrm>
        </p:grpSpPr>
        <p:sp>
          <p:nvSpPr>
            <p:cNvPr id="5" name="TextBox 4"/>
            <p:cNvSpPr txBox="1"/>
            <p:nvPr/>
          </p:nvSpPr>
          <p:spPr>
            <a:xfrm>
              <a:off x="450067" y="1378858"/>
              <a:ext cx="5463053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4400" dirty="0" smtClean="0">
                  <a:solidFill>
                    <a:schemeClr val="bg2"/>
                  </a:solidFill>
                </a:rPr>
                <a:t>실감세대</a:t>
              </a:r>
              <a:r>
                <a:rPr lang="en-US" altLang="ko-KR" sz="4400" dirty="0" smtClean="0">
                  <a:solidFill>
                    <a:schemeClr val="bg2"/>
                  </a:solidFill>
                </a:rPr>
                <a:t>(</a:t>
              </a:r>
              <a:r>
                <a:rPr lang="ko-KR" altLang="en-US" sz="4400" dirty="0" smtClean="0">
                  <a:solidFill>
                    <a:schemeClr val="bg2"/>
                  </a:solidFill>
                </a:rPr>
                <a:t>實感世代</a:t>
              </a:r>
              <a:r>
                <a:rPr lang="en-US" altLang="ko-KR" sz="4400" dirty="0" smtClean="0">
                  <a:solidFill>
                    <a:schemeClr val="bg2"/>
                  </a:solidFill>
                </a:rPr>
                <a:t>)</a:t>
              </a:r>
              <a:endParaRPr lang="ko-KR" altLang="en-US" sz="4400" dirty="0">
                <a:solidFill>
                  <a:schemeClr val="bg2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50067" y="2298700"/>
              <a:ext cx="74167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solidFill>
                    <a:schemeClr val="bg2"/>
                  </a:solidFill>
                </a:rPr>
                <a:t>실감</a:t>
              </a:r>
              <a:r>
                <a:rPr lang="en-US" altLang="ko-KR" dirty="0" smtClean="0">
                  <a:solidFill>
                    <a:schemeClr val="bg2"/>
                  </a:solidFill>
                </a:rPr>
                <a:t>(</a:t>
              </a:r>
              <a:r>
                <a:rPr lang="ko-KR" altLang="en-US" dirty="0" smtClean="0">
                  <a:solidFill>
                    <a:schemeClr val="bg2"/>
                  </a:solidFill>
                </a:rPr>
                <a:t>實感</a:t>
              </a:r>
              <a:r>
                <a:rPr lang="en-US" altLang="ko-KR" dirty="0" smtClean="0">
                  <a:solidFill>
                    <a:schemeClr val="bg2"/>
                  </a:solidFill>
                </a:rPr>
                <a:t>)</a:t>
              </a:r>
              <a:r>
                <a:rPr lang="ko-KR" altLang="en-US" dirty="0" smtClean="0">
                  <a:solidFill>
                    <a:schemeClr val="bg2"/>
                  </a:solidFill>
                </a:rPr>
                <a:t>이란</a:t>
              </a:r>
              <a:r>
                <a:rPr lang="en-US" altLang="ko-KR" dirty="0" smtClean="0">
                  <a:solidFill>
                    <a:schemeClr val="bg2"/>
                  </a:solidFill>
                </a:rPr>
                <a:t>, </a:t>
              </a:r>
              <a:r>
                <a:rPr lang="ko-KR" altLang="en-US" dirty="0" smtClean="0">
                  <a:solidFill>
                    <a:schemeClr val="bg2"/>
                  </a:solidFill>
                </a:rPr>
                <a:t>실제로 체험하는 느낌 이라는 뜻이다</a:t>
              </a:r>
              <a:r>
                <a:rPr lang="en-US" altLang="ko-KR" dirty="0" smtClean="0">
                  <a:solidFill>
                    <a:schemeClr val="bg2"/>
                  </a:solidFill>
                </a:rPr>
                <a:t>.</a:t>
              </a:r>
            </a:p>
            <a:p>
              <a:r>
                <a:rPr lang="ko-KR" altLang="en-US" dirty="0" smtClean="0">
                  <a:solidFill>
                    <a:schemeClr val="bg2"/>
                  </a:solidFill>
                </a:rPr>
                <a:t>더 많은 자극을 느낄 수 있는 </a:t>
              </a:r>
              <a:r>
                <a:rPr lang="en-US" altLang="ko-KR" dirty="0" smtClean="0">
                  <a:solidFill>
                    <a:schemeClr val="bg2"/>
                  </a:solidFill>
                </a:rPr>
                <a:t>‘</a:t>
              </a:r>
              <a:r>
                <a:rPr lang="ko-KR" altLang="en-US" dirty="0" smtClean="0">
                  <a:solidFill>
                    <a:schemeClr val="bg2"/>
                  </a:solidFill>
                </a:rPr>
                <a:t>오프라인 체험</a:t>
              </a:r>
              <a:r>
                <a:rPr lang="en-US" altLang="ko-KR" dirty="0" smtClean="0">
                  <a:solidFill>
                    <a:schemeClr val="bg2"/>
                  </a:solidFill>
                </a:rPr>
                <a:t>＇</a:t>
              </a:r>
              <a:r>
                <a:rPr lang="ko-KR" altLang="en-US" dirty="0" smtClean="0">
                  <a:solidFill>
                    <a:schemeClr val="bg2"/>
                  </a:solidFill>
                </a:rPr>
                <a:t>으로 만지고 느끼고</a:t>
              </a:r>
              <a:r>
                <a:rPr lang="en-US" altLang="ko-KR" dirty="0" smtClean="0">
                  <a:solidFill>
                    <a:schemeClr val="bg2"/>
                  </a:solidFill>
                </a:rPr>
                <a:t>, </a:t>
              </a:r>
              <a:r>
                <a:rPr lang="ko-KR" altLang="en-US" dirty="0" smtClean="0">
                  <a:solidFill>
                    <a:schemeClr val="bg2"/>
                  </a:solidFill>
                </a:rPr>
                <a:t>냄새를 맡는 등 직접적인 오감을 충족시키는 다양한 활동들을 선호 하고</a:t>
              </a:r>
              <a:r>
                <a:rPr lang="en-US" altLang="ko-KR" dirty="0" smtClean="0">
                  <a:solidFill>
                    <a:schemeClr val="bg2"/>
                  </a:solidFill>
                </a:rPr>
                <a:t>, </a:t>
              </a:r>
              <a:r>
                <a:rPr lang="ko-KR" altLang="en-US" dirty="0" smtClean="0">
                  <a:solidFill>
                    <a:schemeClr val="bg2"/>
                  </a:solidFill>
                </a:rPr>
                <a:t>만족도가 높으면 가격에 상관없이 소비하는 특징을 보인다</a:t>
              </a:r>
              <a:r>
                <a:rPr lang="en-US" altLang="ko-KR" dirty="0" smtClean="0">
                  <a:solidFill>
                    <a:schemeClr val="bg2"/>
                  </a:solidFill>
                </a:rPr>
                <a:t>.</a:t>
              </a:r>
              <a:endParaRPr lang="ko-KR" altLang="en-US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450067" y="4025899"/>
            <a:ext cx="7416735" cy="2120171"/>
            <a:chOff x="8349467" y="1378858"/>
            <a:chExt cx="7416735" cy="2120171"/>
          </a:xfrm>
        </p:grpSpPr>
        <p:sp>
          <p:nvSpPr>
            <p:cNvPr id="7" name="TextBox 6"/>
            <p:cNvSpPr txBox="1"/>
            <p:nvPr/>
          </p:nvSpPr>
          <p:spPr>
            <a:xfrm>
              <a:off x="8349467" y="1378858"/>
              <a:ext cx="2242333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4400" dirty="0" err="1" smtClean="0">
                  <a:solidFill>
                    <a:schemeClr val="bg2"/>
                  </a:solidFill>
                </a:rPr>
                <a:t>가취관</a:t>
              </a:r>
              <a:endParaRPr lang="ko-KR" altLang="en-US" sz="4400" dirty="0">
                <a:solidFill>
                  <a:schemeClr val="bg2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349467" y="2298700"/>
              <a:ext cx="74167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solidFill>
                    <a:schemeClr val="bg2"/>
                  </a:solidFill>
                </a:rPr>
                <a:t>학연과 지연 때문에 형성된 관계를 불편하게 생각한다</a:t>
              </a:r>
              <a:r>
                <a:rPr lang="en-US" altLang="ko-KR" dirty="0" smtClean="0">
                  <a:solidFill>
                    <a:schemeClr val="bg2"/>
                  </a:solidFill>
                </a:rPr>
                <a:t>. </a:t>
              </a:r>
            </a:p>
            <a:p>
              <a:r>
                <a:rPr lang="ko-KR" altLang="en-US" dirty="0" smtClean="0">
                  <a:solidFill>
                    <a:schemeClr val="bg2"/>
                  </a:solidFill>
                </a:rPr>
                <a:t>서로의 신상 정보를 </a:t>
              </a:r>
              <a:r>
                <a:rPr lang="ko-KR" altLang="en-US" dirty="0">
                  <a:solidFill>
                    <a:schemeClr val="bg2"/>
                  </a:solidFill>
                </a:rPr>
                <a:t>묻</a:t>
              </a:r>
              <a:r>
                <a:rPr lang="ko-KR" altLang="en-US" dirty="0" smtClean="0">
                  <a:solidFill>
                    <a:schemeClr val="bg2"/>
                  </a:solidFill>
                </a:rPr>
                <a:t>지 않는 가벼운 관계가 좋다</a:t>
              </a:r>
              <a:r>
                <a:rPr lang="en-US" altLang="ko-KR" dirty="0" smtClean="0">
                  <a:solidFill>
                    <a:schemeClr val="bg2"/>
                  </a:solidFill>
                </a:rPr>
                <a:t>. </a:t>
              </a:r>
              <a:r>
                <a:rPr lang="ko-KR" altLang="en-US" dirty="0" smtClean="0">
                  <a:solidFill>
                    <a:schemeClr val="bg2"/>
                  </a:solidFill>
                </a:rPr>
                <a:t>그러나 가벼운 것도 좋지만 취향이 맞아야 한다</a:t>
              </a:r>
              <a:r>
                <a:rPr lang="en-US" altLang="ko-KR" dirty="0" smtClean="0">
                  <a:solidFill>
                    <a:schemeClr val="bg2"/>
                  </a:solidFill>
                </a:rPr>
                <a:t>. </a:t>
              </a:r>
              <a:r>
                <a:rPr lang="ko-KR" altLang="en-US" dirty="0" smtClean="0">
                  <a:solidFill>
                    <a:schemeClr val="bg2"/>
                  </a:solidFill>
                </a:rPr>
                <a:t>가볍지만 같은 취향으로 모이는 관계</a:t>
              </a:r>
              <a:r>
                <a:rPr lang="en-US" altLang="ko-KR" dirty="0" smtClean="0">
                  <a:solidFill>
                    <a:schemeClr val="bg2"/>
                  </a:solidFill>
                </a:rPr>
                <a:t>, </a:t>
              </a:r>
              <a:r>
                <a:rPr lang="ko-KR" altLang="en-US" dirty="0" smtClean="0">
                  <a:solidFill>
                    <a:schemeClr val="bg2"/>
                  </a:solidFill>
                </a:rPr>
                <a:t> </a:t>
              </a:r>
              <a:r>
                <a:rPr lang="ko-KR" altLang="en-US" dirty="0" err="1" smtClean="0">
                  <a:solidFill>
                    <a:schemeClr val="bg2"/>
                  </a:solidFill>
                </a:rPr>
                <a:t>가취관이</a:t>
              </a:r>
              <a:r>
                <a:rPr lang="ko-KR" altLang="en-US" dirty="0" smtClean="0">
                  <a:solidFill>
                    <a:schemeClr val="bg2"/>
                  </a:solidFill>
                </a:rPr>
                <a:t> 떠오르고 있다</a:t>
              </a:r>
              <a:r>
                <a:rPr lang="en-US" altLang="ko-KR" dirty="0" smtClean="0">
                  <a:solidFill>
                    <a:schemeClr val="bg2"/>
                  </a:solidFill>
                </a:rPr>
                <a:t>.</a:t>
              </a:r>
            </a:p>
          </p:txBody>
        </p:sp>
      </p:grpSp>
      <p:pic>
        <p:nvPicPr>
          <p:cNvPr id="15" name="그림 14" descr="시계이(가) 표시된 사진&#10;&#10;자동 생성된 설명">
            <a:extLst>
              <a:ext uri="{FF2B5EF4-FFF2-40B4-BE49-F238E27FC236}">
                <a16:creationId xmlns:a16="http://schemas.microsoft.com/office/drawing/2014/main" xmlns="" id="{C67EA6F6-2CB5-46DF-A887-646FA81CE18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869" y="1912097"/>
            <a:ext cx="3033804" cy="3033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8828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11" name="표 11">
            <a:extLst>
              <a:ext uri="{FF2B5EF4-FFF2-40B4-BE49-F238E27FC236}">
                <a16:creationId xmlns:a16="http://schemas.microsoft.com/office/drawing/2014/main" xmlns="" id="{1E160DD2-DBDA-47D9-84EB-36B952C26F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2778644"/>
              </p:ext>
            </p:extLst>
          </p:nvPr>
        </p:nvGraphicFramePr>
        <p:xfrm>
          <a:off x="6925732" y="2557840"/>
          <a:ext cx="1899110" cy="28800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949555">
                  <a:extLst>
                    <a:ext uri="{9D8B030D-6E8A-4147-A177-3AD203B41FA5}">
                      <a16:colId xmlns:a16="http://schemas.microsoft.com/office/drawing/2014/main" xmlns="" val="962670856"/>
                    </a:ext>
                  </a:extLst>
                </a:gridCol>
                <a:gridCol w="949555">
                  <a:extLst>
                    <a:ext uri="{9D8B030D-6E8A-4147-A177-3AD203B41FA5}">
                      <a16:colId xmlns:a16="http://schemas.microsoft.com/office/drawing/2014/main" xmlns="" val="269461378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100" dirty="0" smtClean="0">
                          <a:solidFill>
                            <a:sysClr val="windowText" lastClr="000000"/>
                          </a:solidFill>
                        </a:rPr>
                        <a:t>클래스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100" dirty="0" smtClean="0">
                          <a:solidFill>
                            <a:sysClr val="windowText" lastClr="000000"/>
                          </a:solidFill>
                        </a:rPr>
                        <a:t>스토어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489738360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A71E2E54-8D53-4C4F-8CE3-EB35EE69665A}"/>
              </a:ext>
            </a:extLst>
          </p:cNvPr>
          <p:cNvSpPr/>
          <p:nvPr/>
        </p:nvSpPr>
        <p:spPr>
          <a:xfrm>
            <a:off x="481833" y="2845840"/>
            <a:ext cx="8343009" cy="349281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xmlns="" id="{61B6F1EA-8217-4D97-9A1E-B76AF716357C}"/>
              </a:ext>
            </a:extLst>
          </p:cNvPr>
          <p:cNvGrpSpPr/>
          <p:nvPr/>
        </p:nvGrpSpPr>
        <p:grpSpPr>
          <a:xfrm>
            <a:off x="782621" y="3089429"/>
            <a:ext cx="7741433" cy="1736571"/>
            <a:chOff x="719088" y="3089429"/>
            <a:chExt cx="5824008" cy="1306451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xmlns="" id="{55374403-A5EB-4FE4-84C0-5C209BF0CD38}"/>
                </a:ext>
              </a:extLst>
            </p:cNvPr>
            <p:cNvSpPr/>
            <p:nvPr/>
          </p:nvSpPr>
          <p:spPr>
            <a:xfrm>
              <a:off x="719090" y="3089429"/>
              <a:ext cx="1775534" cy="1025246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bg2"/>
                  </a:solidFill>
                </a:rPr>
                <a:t>클래스 </a:t>
              </a:r>
              <a:r>
                <a:rPr lang="ko-KR" altLang="en-US" sz="1400" dirty="0">
                  <a:solidFill>
                    <a:schemeClr val="bg2"/>
                  </a:solidFill>
                </a:rPr>
                <a:t>썸네일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xmlns="" id="{1675D289-FD3B-47B4-8FD8-ABF679A37444}"/>
                </a:ext>
              </a:extLst>
            </p:cNvPr>
            <p:cNvSpPr/>
            <p:nvPr/>
          </p:nvSpPr>
          <p:spPr>
            <a:xfrm>
              <a:off x="719088" y="4114674"/>
              <a:ext cx="1775534" cy="281205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bg2"/>
                  </a:solidFill>
                </a:rPr>
                <a:t>클래스 </a:t>
              </a:r>
              <a:r>
                <a:rPr lang="ko-KR" altLang="en-US" sz="1100" dirty="0">
                  <a:solidFill>
                    <a:schemeClr val="bg2"/>
                  </a:solidFill>
                </a:rPr>
                <a:t>이름</a:t>
              </a: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xmlns="" id="{CE78D596-4407-4047-AA62-F693B297AEB2}"/>
                </a:ext>
              </a:extLst>
            </p:cNvPr>
            <p:cNvSpPr/>
            <p:nvPr/>
          </p:nvSpPr>
          <p:spPr>
            <a:xfrm>
              <a:off x="2743326" y="3089429"/>
              <a:ext cx="1775534" cy="1025246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bg2"/>
                  </a:solidFill>
                </a:rPr>
                <a:t>클래스 </a:t>
              </a:r>
              <a:r>
                <a:rPr lang="ko-KR" altLang="en-US" sz="1400" dirty="0">
                  <a:solidFill>
                    <a:schemeClr val="bg2"/>
                  </a:solidFill>
                </a:rPr>
                <a:t>썸네일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xmlns="" id="{341F538B-0649-450A-BA3A-1311128408D3}"/>
                </a:ext>
              </a:extLst>
            </p:cNvPr>
            <p:cNvSpPr/>
            <p:nvPr/>
          </p:nvSpPr>
          <p:spPr>
            <a:xfrm>
              <a:off x="2743325" y="4114675"/>
              <a:ext cx="1775534" cy="281205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bg2"/>
                  </a:solidFill>
                </a:rPr>
                <a:t>클래스 </a:t>
              </a:r>
              <a:r>
                <a:rPr lang="ko-KR" altLang="en-US" sz="1100" dirty="0">
                  <a:solidFill>
                    <a:schemeClr val="bg2"/>
                  </a:solidFill>
                </a:rPr>
                <a:t>이름</a:t>
              </a: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xmlns="" id="{C00A5A6A-68AC-4548-9D3C-97CC519DB7BD}"/>
                </a:ext>
              </a:extLst>
            </p:cNvPr>
            <p:cNvSpPr/>
            <p:nvPr/>
          </p:nvSpPr>
          <p:spPr>
            <a:xfrm>
              <a:off x="4767562" y="3089429"/>
              <a:ext cx="1775534" cy="1025246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bg2"/>
                  </a:solidFill>
                </a:rPr>
                <a:t>클래스 </a:t>
              </a:r>
              <a:r>
                <a:rPr lang="ko-KR" altLang="en-US" sz="1400" dirty="0">
                  <a:solidFill>
                    <a:schemeClr val="bg2"/>
                  </a:solidFill>
                </a:rPr>
                <a:t>썸네일</a:t>
              </a: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xmlns="" id="{A411BA18-6501-433E-9C74-27E9A41BD6EE}"/>
                </a:ext>
              </a:extLst>
            </p:cNvPr>
            <p:cNvSpPr/>
            <p:nvPr/>
          </p:nvSpPr>
          <p:spPr>
            <a:xfrm>
              <a:off x="4766240" y="4114674"/>
              <a:ext cx="1775534" cy="281205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bg2"/>
                  </a:solidFill>
                </a:rPr>
                <a:t>클래스 </a:t>
              </a:r>
              <a:r>
                <a:rPr lang="ko-KR" altLang="en-US" sz="1100" dirty="0">
                  <a:solidFill>
                    <a:schemeClr val="bg2"/>
                  </a:solidFill>
                </a:rPr>
                <a:t>이름</a:t>
              </a:r>
            </a:p>
          </p:txBody>
        </p:sp>
      </p:grpSp>
      <p:graphicFrame>
        <p:nvGraphicFramePr>
          <p:cNvPr id="22" name="표 9">
            <a:extLst>
              <a:ext uri="{FF2B5EF4-FFF2-40B4-BE49-F238E27FC236}">
                <a16:creationId xmlns:a16="http://schemas.microsoft.com/office/drawing/2014/main" xmlns="" id="{4F1CDA36-2A57-4C46-96F6-BBD89708C5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1489882"/>
              </p:ext>
            </p:extLst>
          </p:nvPr>
        </p:nvGraphicFramePr>
        <p:xfrm>
          <a:off x="472951" y="2193795"/>
          <a:ext cx="8343012" cy="3708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390502">
                  <a:extLst>
                    <a:ext uri="{9D8B030D-6E8A-4147-A177-3AD203B41FA5}">
                      <a16:colId xmlns:a16="http://schemas.microsoft.com/office/drawing/2014/main" xmlns="" val="1204164591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412207631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58502394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3990167056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3603226328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2489912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1200" dirty="0">
                          <a:solidFill>
                            <a:srgbClr val="002060"/>
                          </a:solidFill>
                        </a:rPr>
                        <a:t>/</a:t>
                      </a:r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배송관리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나의 활동내역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>
                          <a:solidFill>
                            <a:srgbClr val="002060"/>
                          </a:solidFill>
                        </a:rPr>
                        <a:t>내정보</a:t>
                      </a:r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 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200" dirty="0" smtClean="0">
                          <a:solidFill>
                            <a:srgbClr val="002060"/>
                          </a:solidFill>
                        </a:rPr>
                        <a:t>호스트</a:t>
                      </a:r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4275483409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solidFill>
                  <a:srgbClr val="002060"/>
                </a:solidFill>
              </a:rPr>
              <a:t>마이</a:t>
            </a:r>
            <a:r>
              <a:rPr lang="ko-KR" altLang="en-US" dirty="0" err="1" smtClean="0">
                <a:solidFill>
                  <a:srgbClr val="002060"/>
                </a:solidFill>
              </a:rPr>
              <a:t>페이지</a:t>
            </a:r>
            <a:r>
              <a:rPr lang="en-US" altLang="ko-KR" dirty="0" smtClean="0">
                <a:solidFill>
                  <a:srgbClr val="002060"/>
                </a:solidFill>
              </a:rPr>
              <a:t>-</a:t>
            </a:r>
            <a:r>
              <a:rPr lang="ko-KR" altLang="en-US" dirty="0" smtClean="0">
                <a:solidFill>
                  <a:srgbClr val="002060"/>
                </a:solidFill>
              </a:rPr>
              <a:t>호스트</a:t>
            </a:r>
            <a:r>
              <a:rPr lang="en-US" altLang="ko-KR" dirty="0" smtClean="0">
                <a:solidFill>
                  <a:srgbClr val="002060"/>
                </a:solidFill>
              </a:rPr>
              <a:t>(</a:t>
            </a:r>
            <a:r>
              <a:rPr lang="ko-KR" altLang="en-US" dirty="0" smtClean="0">
                <a:solidFill>
                  <a:srgbClr val="002060"/>
                </a:solidFill>
              </a:rPr>
              <a:t>클래스</a:t>
            </a:r>
            <a:r>
              <a:rPr lang="en-US" altLang="ko-KR" dirty="0" smtClean="0">
                <a:solidFill>
                  <a:srgbClr val="002060"/>
                </a:solidFill>
              </a:rPr>
              <a:t>)</a:t>
            </a:r>
            <a:endParaRPr lang="ko-KR" altLang="en-US" dirty="0">
              <a:solidFill>
                <a:srgbClr val="002060"/>
              </a:solidFill>
            </a:endParaRPr>
          </a:p>
        </p:txBody>
      </p:sp>
      <p:cxnSp>
        <p:nvCxnSpPr>
          <p:cNvPr id="24" name="직선 연결선 23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306733" y="1510018"/>
            <a:ext cx="18624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로그아웃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149905A2-9ABB-4EAD-8EBD-300245A1452D}"/>
              </a:ext>
            </a:extLst>
          </p:cNvPr>
          <p:cNvSpPr/>
          <p:nvPr/>
        </p:nvSpPr>
        <p:spPr>
          <a:xfrm>
            <a:off x="9820781" y="3170198"/>
            <a:ext cx="1775534" cy="102524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2"/>
                </a:solidFill>
              </a:rPr>
              <a:t>클래스 썸네일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3494E1AE-C3A9-4FEB-865A-B416A34021AD}"/>
              </a:ext>
            </a:extLst>
          </p:cNvPr>
          <p:cNvSpPr/>
          <p:nvPr/>
        </p:nvSpPr>
        <p:spPr>
          <a:xfrm>
            <a:off x="9820781" y="4195443"/>
            <a:ext cx="1775534" cy="28120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2"/>
                </a:solidFill>
              </a:rPr>
              <a:t>클래스 이름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AACCCE26-3A31-42F4-B326-696458843BE5}"/>
              </a:ext>
            </a:extLst>
          </p:cNvPr>
          <p:cNvSpPr/>
          <p:nvPr/>
        </p:nvSpPr>
        <p:spPr>
          <a:xfrm>
            <a:off x="9820781" y="4661821"/>
            <a:ext cx="1775534" cy="102524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2"/>
                </a:solidFill>
              </a:rPr>
              <a:t>클래스 썸네일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A991745E-D769-465D-BDD4-474FE8AFFA14}"/>
              </a:ext>
            </a:extLst>
          </p:cNvPr>
          <p:cNvSpPr/>
          <p:nvPr/>
        </p:nvSpPr>
        <p:spPr>
          <a:xfrm>
            <a:off x="9820781" y="5687066"/>
            <a:ext cx="1775534" cy="28120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2"/>
                </a:solidFill>
              </a:rPr>
              <a:t>클래스 이름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4D913761-9A35-4EB3-B140-C911A5390880}"/>
              </a:ext>
            </a:extLst>
          </p:cNvPr>
          <p:cNvSpPr/>
          <p:nvPr/>
        </p:nvSpPr>
        <p:spPr>
          <a:xfrm>
            <a:off x="9481744" y="2785533"/>
            <a:ext cx="2453608" cy="3695166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02060"/>
              </a:solidFill>
            </a:endParaRPr>
          </a:p>
        </p:txBody>
      </p:sp>
      <p:graphicFrame>
        <p:nvGraphicFramePr>
          <p:cNvPr id="31" name="표 9">
            <a:extLst>
              <a:ext uri="{FF2B5EF4-FFF2-40B4-BE49-F238E27FC236}">
                <a16:creationId xmlns:a16="http://schemas.microsoft.com/office/drawing/2014/main" xmlns="" id="{EC4D015A-2859-4B18-9253-F005186A2C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463564"/>
              </p:ext>
            </p:extLst>
          </p:nvPr>
        </p:nvGraphicFramePr>
        <p:xfrm>
          <a:off x="9353726" y="2193795"/>
          <a:ext cx="2709645" cy="307207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903215">
                  <a:extLst>
                    <a:ext uri="{9D8B030D-6E8A-4147-A177-3AD203B41FA5}">
                      <a16:colId xmlns:a16="http://schemas.microsoft.com/office/drawing/2014/main" xmlns="" val="1204164591"/>
                    </a:ext>
                  </a:extLst>
                </a:gridCol>
                <a:gridCol w="903215">
                  <a:extLst>
                    <a:ext uri="{9D8B030D-6E8A-4147-A177-3AD203B41FA5}">
                      <a16:colId xmlns:a16="http://schemas.microsoft.com/office/drawing/2014/main" xmlns="" val="412207631"/>
                    </a:ext>
                  </a:extLst>
                </a:gridCol>
                <a:gridCol w="903215">
                  <a:extLst>
                    <a:ext uri="{9D8B030D-6E8A-4147-A177-3AD203B41FA5}">
                      <a16:colId xmlns:a16="http://schemas.microsoft.com/office/drawing/2014/main" xmlns="" val="58502394"/>
                    </a:ext>
                  </a:extLst>
                </a:gridCol>
              </a:tblGrid>
              <a:tr h="30720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호스트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4275483409"/>
                  </a:ext>
                </a:extLst>
              </a:tr>
            </a:tbl>
          </a:graphicData>
        </a:graphic>
      </p:graphicFrame>
      <p:graphicFrame>
        <p:nvGraphicFramePr>
          <p:cNvPr id="32" name="표 11">
            <a:extLst>
              <a:ext uri="{FF2B5EF4-FFF2-40B4-BE49-F238E27FC236}">
                <a16:creationId xmlns:a16="http://schemas.microsoft.com/office/drawing/2014/main" xmlns="" id="{1E30DADB-4190-4BA9-A0D2-5CCAB9C405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49585"/>
              </p:ext>
            </p:extLst>
          </p:nvPr>
        </p:nvGraphicFramePr>
        <p:xfrm>
          <a:off x="9353725" y="2490105"/>
          <a:ext cx="1458208" cy="28800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729104">
                  <a:extLst>
                    <a:ext uri="{9D8B030D-6E8A-4147-A177-3AD203B41FA5}">
                      <a16:colId xmlns:a16="http://schemas.microsoft.com/office/drawing/2014/main" xmlns="" val="1288534696"/>
                    </a:ext>
                  </a:extLst>
                </a:gridCol>
                <a:gridCol w="729104">
                  <a:extLst>
                    <a:ext uri="{9D8B030D-6E8A-4147-A177-3AD203B41FA5}">
                      <a16:colId xmlns:a16="http://schemas.microsoft.com/office/drawing/2014/main" xmlns="" val="962670856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ysClr val="windowText" lastClr="000000"/>
                          </a:solidFill>
                        </a:rPr>
                        <a:t>클래스</a:t>
                      </a:r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ysClr val="windowText" lastClr="000000"/>
                          </a:solidFill>
                        </a:rPr>
                        <a:t>스토어</a:t>
                      </a:r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489738360"/>
                  </a:ext>
                </a:extLst>
              </a:tr>
            </a:tbl>
          </a:graphicData>
        </a:graphic>
      </p:graphicFrame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7142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solidFill>
                  <a:srgbClr val="002060"/>
                </a:solidFill>
              </a:rPr>
              <a:t>마이</a:t>
            </a:r>
            <a:r>
              <a:rPr lang="ko-KR" altLang="en-US" dirty="0" err="1" smtClean="0">
                <a:solidFill>
                  <a:srgbClr val="002060"/>
                </a:solidFill>
              </a:rPr>
              <a:t>페이지</a:t>
            </a:r>
            <a:r>
              <a:rPr lang="en-US" altLang="ko-KR" dirty="0" smtClean="0">
                <a:solidFill>
                  <a:srgbClr val="002060"/>
                </a:solidFill>
              </a:rPr>
              <a:t>-</a:t>
            </a:r>
            <a:r>
              <a:rPr lang="ko-KR" altLang="en-US" dirty="0" smtClean="0">
                <a:solidFill>
                  <a:srgbClr val="002060"/>
                </a:solidFill>
              </a:rPr>
              <a:t>호스트</a:t>
            </a:r>
            <a:r>
              <a:rPr lang="en-US" altLang="ko-KR" dirty="0" smtClean="0">
                <a:solidFill>
                  <a:srgbClr val="002060"/>
                </a:solidFill>
              </a:rPr>
              <a:t>(</a:t>
            </a:r>
            <a:r>
              <a:rPr lang="ko-KR" altLang="en-US" dirty="0" smtClean="0">
                <a:solidFill>
                  <a:srgbClr val="002060"/>
                </a:solidFill>
              </a:rPr>
              <a:t>클래스</a:t>
            </a:r>
            <a:r>
              <a:rPr lang="en-US" altLang="ko-KR" dirty="0" smtClean="0">
                <a:solidFill>
                  <a:srgbClr val="002060"/>
                </a:solidFill>
              </a:rPr>
              <a:t>)</a:t>
            </a:r>
            <a:endParaRPr lang="ko-KR" altLang="en-US" dirty="0">
              <a:solidFill>
                <a:srgbClr val="002060"/>
              </a:solidFill>
            </a:endParaRPr>
          </a:p>
        </p:txBody>
      </p:sp>
      <p:graphicFrame>
        <p:nvGraphicFramePr>
          <p:cNvPr id="11" name="표 11">
            <a:extLst>
              <a:ext uri="{FF2B5EF4-FFF2-40B4-BE49-F238E27FC236}">
                <a16:creationId xmlns:a16="http://schemas.microsoft.com/office/drawing/2014/main" xmlns="" id="{1E160DD2-DBDA-47D9-84EB-36B952C26F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822894"/>
              </p:ext>
            </p:extLst>
          </p:nvPr>
        </p:nvGraphicFramePr>
        <p:xfrm>
          <a:off x="6925732" y="2557840"/>
          <a:ext cx="1899110" cy="28800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949555">
                  <a:extLst>
                    <a:ext uri="{9D8B030D-6E8A-4147-A177-3AD203B41FA5}">
                      <a16:colId xmlns:a16="http://schemas.microsoft.com/office/drawing/2014/main" xmlns="" val="962670856"/>
                    </a:ext>
                  </a:extLst>
                </a:gridCol>
                <a:gridCol w="949555">
                  <a:extLst>
                    <a:ext uri="{9D8B030D-6E8A-4147-A177-3AD203B41FA5}">
                      <a16:colId xmlns:a16="http://schemas.microsoft.com/office/drawing/2014/main" xmlns="" val="269461378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100" dirty="0" smtClean="0">
                          <a:solidFill>
                            <a:sysClr val="windowText" lastClr="000000"/>
                          </a:solidFill>
                        </a:rPr>
                        <a:t>클래스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100" dirty="0" smtClean="0">
                          <a:solidFill>
                            <a:sysClr val="windowText" lastClr="000000"/>
                          </a:solidFill>
                        </a:rPr>
                        <a:t>스토어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489738360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A71E2E54-8D53-4C4F-8CE3-EB35EE69665A}"/>
              </a:ext>
            </a:extLst>
          </p:cNvPr>
          <p:cNvSpPr/>
          <p:nvPr/>
        </p:nvSpPr>
        <p:spPr>
          <a:xfrm>
            <a:off x="481833" y="2845840"/>
            <a:ext cx="8343009" cy="349281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55374403-A5EB-4FE4-84C0-5C209BF0CD38}"/>
              </a:ext>
            </a:extLst>
          </p:cNvPr>
          <p:cNvSpPr/>
          <p:nvPr/>
        </p:nvSpPr>
        <p:spPr>
          <a:xfrm>
            <a:off x="729216" y="3089429"/>
            <a:ext cx="1775534" cy="102524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bg2"/>
                </a:solidFill>
              </a:rPr>
              <a:t>클래</a:t>
            </a:r>
            <a:r>
              <a:rPr lang="ko-KR" altLang="en-US" sz="1400" dirty="0">
                <a:solidFill>
                  <a:schemeClr val="bg2"/>
                </a:solidFill>
              </a:rPr>
              <a:t>스</a:t>
            </a:r>
            <a:r>
              <a:rPr lang="ko-KR" altLang="en-US" sz="1400" dirty="0" smtClean="0">
                <a:solidFill>
                  <a:schemeClr val="bg2"/>
                </a:solidFill>
              </a:rPr>
              <a:t> </a:t>
            </a:r>
            <a:r>
              <a:rPr lang="ko-KR" altLang="en-US" sz="1400" dirty="0">
                <a:solidFill>
                  <a:schemeClr val="bg2"/>
                </a:solidFill>
              </a:rPr>
              <a:t>썸네일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1675D289-FD3B-47B4-8FD8-ABF679A37444}"/>
              </a:ext>
            </a:extLst>
          </p:cNvPr>
          <p:cNvSpPr/>
          <p:nvPr/>
        </p:nvSpPr>
        <p:spPr>
          <a:xfrm>
            <a:off x="729214" y="4114674"/>
            <a:ext cx="1775534" cy="28120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bg2"/>
                </a:solidFill>
              </a:rPr>
              <a:t>클래</a:t>
            </a:r>
            <a:r>
              <a:rPr lang="ko-KR" altLang="en-US" sz="1100" dirty="0">
                <a:solidFill>
                  <a:schemeClr val="bg2"/>
                </a:solidFill>
              </a:rPr>
              <a:t>스</a:t>
            </a:r>
            <a:r>
              <a:rPr lang="ko-KR" altLang="en-US" sz="1100" dirty="0" smtClean="0">
                <a:solidFill>
                  <a:schemeClr val="bg2"/>
                </a:solidFill>
              </a:rPr>
              <a:t> </a:t>
            </a:r>
            <a:r>
              <a:rPr lang="ko-KR" altLang="en-US" sz="1100" dirty="0">
                <a:solidFill>
                  <a:schemeClr val="bg2"/>
                </a:solidFill>
              </a:rPr>
              <a:t>이름</a:t>
            </a:r>
          </a:p>
        </p:txBody>
      </p:sp>
      <p:graphicFrame>
        <p:nvGraphicFramePr>
          <p:cNvPr id="22" name="표 9">
            <a:extLst>
              <a:ext uri="{FF2B5EF4-FFF2-40B4-BE49-F238E27FC236}">
                <a16:creationId xmlns:a16="http://schemas.microsoft.com/office/drawing/2014/main" xmlns="" id="{4F1CDA36-2A57-4C46-96F6-BBD89708C5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8115575"/>
              </p:ext>
            </p:extLst>
          </p:nvPr>
        </p:nvGraphicFramePr>
        <p:xfrm>
          <a:off x="472951" y="2193795"/>
          <a:ext cx="8343012" cy="3708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390502">
                  <a:extLst>
                    <a:ext uri="{9D8B030D-6E8A-4147-A177-3AD203B41FA5}">
                      <a16:colId xmlns:a16="http://schemas.microsoft.com/office/drawing/2014/main" xmlns="" val="1204164591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412207631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58502394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3990167056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3603226328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2489912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1200" dirty="0">
                          <a:solidFill>
                            <a:srgbClr val="002060"/>
                          </a:solidFill>
                        </a:rPr>
                        <a:t>/</a:t>
                      </a:r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배송관리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나의 활동내역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>
                          <a:solidFill>
                            <a:srgbClr val="002060"/>
                          </a:solidFill>
                        </a:rPr>
                        <a:t>내정보</a:t>
                      </a:r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 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200" dirty="0" smtClean="0">
                          <a:solidFill>
                            <a:srgbClr val="002060"/>
                          </a:solidFill>
                        </a:rPr>
                        <a:t>호스트</a:t>
                      </a:r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4275483409"/>
                  </a:ext>
                </a:extLst>
              </a:tr>
            </a:tbl>
          </a:graphicData>
        </a:graphic>
      </p:graphicFrame>
      <p:cxnSp>
        <p:nvCxnSpPr>
          <p:cNvPr id="23" name="직선 연결선 22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306733" y="1510018"/>
            <a:ext cx="18624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로그아웃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734733" y="3089429"/>
            <a:ext cx="5867400" cy="307430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002060"/>
                </a:solidFill>
              </a:rPr>
              <a:t>클래스 신청자 목록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3494E1AE-C3A9-4FEB-865A-B416A34021AD}"/>
              </a:ext>
            </a:extLst>
          </p:cNvPr>
          <p:cNvSpPr/>
          <p:nvPr/>
        </p:nvSpPr>
        <p:spPr>
          <a:xfrm>
            <a:off x="9820781" y="3007191"/>
            <a:ext cx="1775534" cy="28120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2"/>
                </a:solidFill>
              </a:rPr>
              <a:t>클래스 이름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4D913761-9A35-4EB3-B140-C911A5390880}"/>
              </a:ext>
            </a:extLst>
          </p:cNvPr>
          <p:cNvSpPr/>
          <p:nvPr/>
        </p:nvSpPr>
        <p:spPr>
          <a:xfrm>
            <a:off x="9481744" y="2785533"/>
            <a:ext cx="2453608" cy="3695166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02060"/>
              </a:solidFill>
            </a:endParaRPr>
          </a:p>
        </p:txBody>
      </p:sp>
      <p:graphicFrame>
        <p:nvGraphicFramePr>
          <p:cNvPr id="30" name="표 9">
            <a:extLst>
              <a:ext uri="{FF2B5EF4-FFF2-40B4-BE49-F238E27FC236}">
                <a16:creationId xmlns:a16="http://schemas.microsoft.com/office/drawing/2014/main" xmlns="" id="{EC4D015A-2859-4B18-9253-F005186A2C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1137660"/>
              </p:ext>
            </p:extLst>
          </p:nvPr>
        </p:nvGraphicFramePr>
        <p:xfrm>
          <a:off x="9353726" y="2193795"/>
          <a:ext cx="2709645" cy="307207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903215">
                  <a:extLst>
                    <a:ext uri="{9D8B030D-6E8A-4147-A177-3AD203B41FA5}">
                      <a16:colId xmlns:a16="http://schemas.microsoft.com/office/drawing/2014/main" xmlns="" val="1204164591"/>
                    </a:ext>
                  </a:extLst>
                </a:gridCol>
                <a:gridCol w="903215">
                  <a:extLst>
                    <a:ext uri="{9D8B030D-6E8A-4147-A177-3AD203B41FA5}">
                      <a16:colId xmlns:a16="http://schemas.microsoft.com/office/drawing/2014/main" xmlns="" val="412207631"/>
                    </a:ext>
                  </a:extLst>
                </a:gridCol>
                <a:gridCol w="903215">
                  <a:extLst>
                    <a:ext uri="{9D8B030D-6E8A-4147-A177-3AD203B41FA5}">
                      <a16:colId xmlns:a16="http://schemas.microsoft.com/office/drawing/2014/main" xmlns="" val="58502394"/>
                    </a:ext>
                  </a:extLst>
                </a:gridCol>
              </a:tblGrid>
              <a:tr h="30720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호스트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4275483409"/>
                  </a:ext>
                </a:extLst>
              </a:tr>
            </a:tbl>
          </a:graphicData>
        </a:graphic>
      </p:graphicFrame>
      <p:graphicFrame>
        <p:nvGraphicFramePr>
          <p:cNvPr id="31" name="표 11">
            <a:extLst>
              <a:ext uri="{FF2B5EF4-FFF2-40B4-BE49-F238E27FC236}">
                <a16:creationId xmlns:a16="http://schemas.microsoft.com/office/drawing/2014/main" xmlns="" id="{1E30DADB-4190-4BA9-A0D2-5CCAB9C405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4490382"/>
              </p:ext>
            </p:extLst>
          </p:nvPr>
        </p:nvGraphicFramePr>
        <p:xfrm>
          <a:off x="9353725" y="2490105"/>
          <a:ext cx="1458208" cy="28800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729104">
                  <a:extLst>
                    <a:ext uri="{9D8B030D-6E8A-4147-A177-3AD203B41FA5}">
                      <a16:colId xmlns:a16="http://schemas.microsoft.com/office/drawing/2014/main" xmlns="" val="1288534696"/>
                    </a:ext>
                  </a:extLst>
                </a:gridCol>
                <a:gridCol w="729104">
                  <a:extLst>
                    <a:ext uri="{9D8B030D-6E8A-4147-A177-3AD203B41FA5}">
                      <a16:colId xmlns:a16="http://schemas.microsoft.com/office/drawing/2014/main" xmlns="" val="962670856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ysClr val="windowText" lastClr="000000"/>
                          </a:solidFill>
                        </a:rPr>
                        <a:t>클래스</a:t>
                      </a:r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ysClr val="windowText" lastClr="000000"/>
                          </a:solidFill>
                        </a:rPr>
                        <a:t>스토어</a:t>
                      </a:r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489738360"/>
                  </a:ext>
                </a:extLst>
              </a:tr>
            </a:tbl>
          </a:graphicData>
        </a:graphic>
      </p:graphicFrame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650215" y="3428999"/>
            <a:ext cx="2116666" cy="290965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rgbClr val="002060"/>
                </a:solidFill>
              </a:rPr>
              <a:t>클래스 신청자 목록</a:t>
            </a:r>
            <a:endParaRPr lang="ko-KR" altLang="en-US" sz="140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9612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2060"/>
                </a:solidFill>
              </a:rPr>
              <a:t>(?)</a:t>
            </a:r>
            <a:r>
              <a:rPr lang="ko-KR" altLang="en-US" dirty="0">
                <a:solidFill>
                  <a:srgbClr val="002060"/>
                </a:solidFill>
              </a:rPr>
              <a:t>페이지</a:t>
            </a:r>
          </a:p>
        </p:txBody>
      </p:sp>
      <p:graphicFrame>
        <p:nvGraphicFramePr>
          <p:cNvPr id="11" name="표 11">
            <a:extLst>
              <a:ext uri="{FF2B5EF4-FFF2-40B4-BE49-F238E27FC236}">
                <a16:creationId xmlns:a16="http://schemas.microsoft.com/office/drawing/2014/main" xmlns="" id="{1E160DD2-DBDA-47D9-84EB-36B952C26F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5839289"/>
              </p:ext>
            </p:extLst>
          </p:nvPr>
        </p:nvGraphicFramePr>
        <p:xfrm>
          <a:off x="6925732" y="2557840"/>
          <a:ext cx="1899110" cy="28800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949555">
                  <a:extLst>
                    <a:ext uri="{9D8B030D-6E8A-4147-A177-3AD203B41FA5}">
                      <a16:colId xmlns:a16="http://schemas.microsoft.com/office/drawing/2014/main" xmlns="" val="962670856"/>
                    </a:ext>
                  </a:extLst>
                </a:gridCol>
                <a:gridCol w="949555">
                  <a:extLst>
                    <a:ext uri="{9D8B030D-6E8A-4147-A177-3AD203B41FA5}">
                      <a16:colId xmlns:a16="http://schemas.microsoft.com/office/drawing/2014/main" xmlns="" val="269461378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100" dirty="0" smtClean="0">
                          <a:solidFill>
                            <a:sysClr val="windowText" lastClr="000000"/>
                          </a:solidFill>
                        </a:rPr>
                        <a:t>클래스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100" dirty="0" smtClean="0">
                          <a:solidFill>
                            <a:sysClr val="windowText" lastClr="000000"/>
                          </a:solidFill>
                        </a:rPr>
                        <a:t>스토어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89738360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A71E2E54-8D53-4C4F-8CE3-EB35EE69665A}"/>
              </a:ext>
            </a:extLst>
          </p:cNvPr>
          <p:cNvSpPr/>
          <p:nvPr/>
        </p:nvSpPr>
        <p:spPr>
          <a:xfrm>
            <a:off x="481833" y="2845840"/>
            <a:ext cx="8343009" cy="349281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2" name="표 9">
            <a:extLst>
              <a:ext uri="{FF2B5EF4-FFF2-40B4-BE49-F238E27FC236}">
                <a16:creationId xmlns:a16="http://schemas.microsoft.com/office/drawing/2014/main" xmlns="" id="{4F1CDA36-2A57-4C46-96F6-BBD89708C5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6627151"/>
              </p:ext>
            </p:extLst>
          </p:nvPr>
        </p:nvGraphicFramePr>
        <p:xfrm>
          <a:off x="472951" y="2193795"/>
          <a:ext cx="8343012" cy="3708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390502">
                  <a:extLst>
                    <a:ext uri="{9D8B030D-6E8A-4147-A177-3AD203B41FA5}">
                      <a16:colId xmlns:a16="http://schemas.microsoft.com/office/drawing/2014/main" xmlns="" val="1204164591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412207631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58502394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3990167056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3603226328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2489912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1200" dirty="0">
                          <a:solidFill>
                            <a:srgbClr val="002060"/>
                          </a:solidFill>
                        </a:rPr>
                        <a:t>/</a:t>
                      </a:r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배송관리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나의 활동내역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>
                          <a:solidFill>
                            <a:srgbClr val="002060"/>
                          </a:solidFill>
                        </a:rPr>
                        <a:t>내정보</a:t>
                      </a:r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 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200" dirty="0" smtClean="0">
                          <a:solidFill>
                            <a:srgbClr val="002060"/>
                          </a:solidFill>
                        </a:rPr>
                        <a:t>호스트</a:t>
                      </a:r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4275483409"/>
                  </a:ext>
                </a:extLst>
              </a:tr>
            </a:tbl>
          </a:graphicData>
        </a:graphic>
      </p:graphicFrame>
      <p:cxnSp>
        <p:nvCxnSpPr>
          <p:cNvPr id="23" name="직선 연결선 22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306733" y="1510018"/>
            <a:ext cx="18624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로그아웃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149905A2-9ABB-4EAD-8EBD-300245A1452D}"/>
              </a:ext>
            </a:extLst>
          </p:cNvPr>
          <p:cNvSpPr/>
          <p:nvPr/>
        </p:nvSpPr>
        <p:spPr>
          <a:xfrm>
            <a:off x="9820781" y="3170198"/>
            <a:ext cx="1775534" cy="102524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bg2"/>
                </a:solidFill>
              </a:rPr>
              <a:t>상품 </a:t>
            </a:r>
            <a:r>
              <a:rPr lang="ko-KR" altLang="en-US" sz="1400" dirty="0">
                <a:solidFill>
                  <a:schemeClr val="bg2"/>
                </a:solidFill>
              </a:rPr>
              <a:t>썸네일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3494E1AE-C3A9-4FEB-865A-B416A34021AD}"/>
              </a:ext>
            </a:extLst>
          </p:cNvPr>
          <p:cNvSpPr/>
          <p:nvPr/>
        </p:nvSpPr>
        <p:spPr>
          <a:xfrm>
            <a:off x="9820781" y="4195443"/>
            <a:ext cx="1775534" cy="28120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bg2"/>
                </a:solidFill>
              </a:rPr>
              <a:t>상품 </a:t>
            </a:r>
            <a:r>
              <a:rPr lang="ko-KR" altLang="en-US" sz="1100" dirty="0">
                <a:solidFill>
                  <a:schemeClr val="bg2"/>
                </a:solidFill>
              </a:rPr>
              <a:t>이름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AACCCE26-3A31-42F4-B326-696458843BE5}"/>
              </a:ext>
            </a:extLst>
          </p:cNvPr>
          <p:cNvSpPr/>
          <p:nvPr/>
        </p:nvSpPr>
        <p:spPr>
          <a:xfrm>
            <a:off x="9820781" y="4661821"/>
            <a:ext cx="1775534" cy="102524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bg2"/>
                </a:solidFill>
              </a:rPr>
              <a:t>상품 </a:t>
            </a:r>
            <a:r>
              <a:rPr lang="ko-KR" altLang="en-US" sz="1400" dirty="0">
                <a:solidFill>
                  <a:schemeClr val="bg2"/>
                </a:solidFill>
              </a:rPr>
              <a:t>썸네일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A991745E-D769-465D-BDD4-474FE8AFFA14}"/>
              </a:ext>
            </a:extLst>
          </p:cNvPr>
          <p:cNvSpPr/>
          <p:nvPr/>
        </p:nvSpPr>
        <p:spPr>
          <a:xfrm>
            <a:off x="9820781" y="5687066"/>
            <a:ext cx="1775534" cy="28120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bg2"/>
                </a:solidFill>
              </a:rPr>
              <a:t>상품 </a:t>
            </a:r>
            <a:r>
              <a:rPr lang="ko-KR" altLang="en-US" sz="1100" dirty="0">
                <a:solidFill>
                  <a:schemeClr val="bg2"/>
                </a:solidFill>
              </a:rPr>
              <a:t>이름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4D913761-9A35-4EB3-B140-C911A5390880}"/>
              </a:ext>
            </a:extLst>
          </p:cNvPr>
          <p:cNvSpPr/>
          <p:nvPr/>
        </p:nvSpPr>
        <p:spPr>
          <a:xfrm>
            <a:off x="9481744" y="2785534"/>
            <a:ext cx="2453608" cy="3640666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02060"/>
              </a:solidFill>
            </a:endParaRP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xmlns="" id="{61B6F1EA-8217-4D97-9A1E-B76AF716357C}"/>
              </a:ext>
            </a:extLst>
          </p:cNvPr>
          <p:cNvGrpSpPr/>
          <p:nvPr/>
        </p:nvGrpSpPr>
        <p:grpSpPr>
          <a:xfrm>
            <a:off x="782621" y="3437873"/>
            <a:ext cx="7741433" cy="1736571"/>
            <a:chOff x="719088" y="3089429"/>
            <a:chExt cx="5824008" cy="1306451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xmlns="" id="{55374403-A5EB-4FE4-84C0-5C209BF0CD38}"/>
                </a:ext>
              </a:extLst>
            </p:cNvPr>
            <p:cNvSpPr/>
            <p:nvPr/>
          </p:nvSpPr>
          <p:spPr>
            <a:xfrm>
              <a:off x="719090" y="3089429"/>
              <a:ext cx="1775534" cy="1025246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bg2"/>
                  </a:solidFill>
                </a:rPr>
                <a:t>상품 </a:t>
              </a:r>
              <a:r>
                <a:rPr lang="ko-KR" altLang="en-US" sz="1400" dirty="0">
                  <a:solidFill>
                    <a:schemeClr val="bg2"/>
                  </a:solidFill>
                </a:rPr>
                <a:t>썸네일</a:t>
              </a: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xmlns="" id="{1675D289-FD3B-47B4-8FD8-ABF679A37444}"/>
                </a:ext>
              </a:extLst>
            </p:cNvPr>
            <p:cNvSpPr/>
            <p:nvPr/>
          </p:nvSpPr>
          <p:spPr>
            <a:xfrm>
              <a:off x="719088" y="4114674"/>
              <a:ext cx="1775534" cy="281205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bg2"/>
                  </a:solidFill>
                </a:rPr>
                <a:t>상품 </a:t>
              </a:r>
              <a:r>
                <a:rPr lang="ko-KR" altLang="en-US" sz="1100" dirty="0">
                  <a:solidFill>
                    <a:schemeClr val="bg2"/>
                  </a:solidFill>
                </a:rPr>
                <a:t>이름</a:t>
              </a: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xmlns="" id="{CE78D596-4407-4047-AA62-F693B297AEB2}"/>
                </a:ext>
              </a:extLst>
            </p:cNvPr>
            <p:cNvSpPr/>
            <p:nvPr/>
          </p:nvSpPr>
          <p:spPr>
            <a:xfrm>
              <a:off x="2743326" y="3089429"/>
              <a:ext cx="1775534" cy="1025246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bg2"/>
                  </a:solidFill>
                </a:rPr>
                <a:t>상품 </a:t>
              </a:r>
              <a:r>
                <a:rPr lang="ko-KR" altLang="en-US" sz="1400" dirty="0">
                  <a:solidFill>
                    <a:schemeClr val="bg2"/>
                  </a:solidFill>
                </a:rPr>
                <a:t>썸네일</a:t>
              </a: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xmlns="" id="{341F538B-0649-450A-BA3A-1311128408D3}"/>
                </a:ext>
              </a:extLst>
            </p:cNvPr>
            <p:cNvSpPr/>
            <p:nvPr/>
          </p:nvSpPr>
          <p:spPr>
            <a:xfrm>
              <a:off x="2743325" y="4114675"/>
              <a:ext cx="1775534" cy="281205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bg2"/>
                  </a:solidFill>
                </a:rPr>
                <a:t>상품 </a:t>
              </a:r>
              <a:r>
                <a:rPr lang="ko-KR" altLang="en-US" sz="1100" dirty="0">
                  <a:solidFill>
                    <a:schemeClr val="bg2"/>
                  </a:solidFill>
                </a:rPr>
                <a:t>이름</a:t>
              </a: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xmlns="" id="{C00A5A6A-68AC-4548-9D3C-97CC519DB7BD}"/>
                </a:ext>
              </a:extLst>
            </p:cNvPr>
            <p:cNvSpPr/>
            <p:nvPr/>
          </p:nvSpPr>
          <p:spPr>
            <a:xfrm>
              <a:off x="4767562" y="3089429"/>
              <a:ext cx="1775534" cy="1025246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bg2"/>
                  </a:solidFill>
                </a:rPr>
                <a:t>상품 </a:t>
              </a:r>
              <a:r>
                <a:rPr lang="ko-KR" altLang="en-US" sz="1400" dirty="0">
                  <a:solidFill>
                    <a:schemeClr val="bg2"/>
                  </a:solidFill>
                </a:rPr>
                <a:t>썸네일</a:t>
              </a: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xmlns="" id="{A411BA18-6501-433E-9C74-27E9A41BD6EE}"/>
                </a:ext>
              </a:extLst>
            </p:cNvPr>
            <p:cNvSpPr/>
            <p:nvPr/>
          </p:nvSpPr>
          <p:spPr>
            <a:xfrm>
              <a:off x="4766240" y="4114674"/>
              <a:ext cx="1775534" cy="281205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bg2"/>
                  </a:solidFill>
                </a:rPr>
                <a:t>상품 </a:t>
              </a:r>
              <a:r>
                <a:rPr lang="ko-KR" altLang="en-US" sz="1100" dirty="0">
                  <a:solidFill>
                    <a:schemeClr val="bg2"/>
                  </a:solidFill>
                </a:rPr>
                <a:t>이름</a:t>
              </a:r>
            </a:p>
          </p:txBody>
        </p:sp>
      </p:grpSp>
      <p:graphicFrame>
        <p:nvGraphicFramePr>
          <p:cNvPr id="37" name="표 9">
            <a:extLst>
              <a:ext uri="{FF2B5EF4-FFF2-40B4-BE49-F238E27FC236}">
                <a16:creationId xmlns:a16="http://schemas.microsoft.com/office/drawing/2014/main" xmlns="" id="{EC4D015A-2859-4B18-9253-F005186A2C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6309781"/>
              </p:ext>
            </p:extLst>
          </p:nvPr>
        </p:nvGraphicFramePr>
        <p:xfrm>
          <a:off x="9353726" y="2193795"/>
          <a:ext cx="2709645" cy="307207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903215">
                  <a:extLst>
                    <a:ext uri="{9D8B030D-6E8A-4147-A177-3AD203B41FA5}">
                      <a16:colId xmlns:a16="http://schemas.microsoft.com/office/drawing/2014/main" xmlns="" val="1204164591"/>
                    </a:ext>
                  </a:extLst>
                </a:gridCol>
                <a:gridCol w="903215">
                  <a:extLst>
                    <a:ext uri="{9D8B030D-6E8A-4147-A177-3AD203B41FA5}">
                      <a16:colId xmlns:a16="http://schemas.microsoft.com/office/drawing/2014/main" xmlns="" val="412207631"/>
                    </a:ext>
                  </a:extLst>
                </a:gridCol>
                <a:gridCol w="903215">
                  <a:extLst>
                    <a:ext uri="{9D8B030D-6E8A-4147-A177-3AD203B41FA5}">
                      <a16:colId xmlns:a16="http://schemas.microsoft.com/office/drawing/2014/main" xmlns="" val="58502394"/>
                    </a:ext>
                  </a:extLst>
                </a:gridCol>
              </a:tblGrid>
              <a:tr h="30720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호스트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4275483409"/>
                  </a:ext>
                </a:extLst>
              </a:tr>
            </a:tbl>
          </a:graphicData>
        </a:graphic>
      </p:graphicFrame>
      <p:graphicFrame>
        <p:nvGraphicFramePr>
          <p:cNvPr id="38" name="표 11">
            <a:extLst>
              <a:ext uri="{FF2B5EF4-FFF2-40B4-BE49-F238E27FC236}">
                <a16:creationId xmlns:a16="http://schemas.microsoft.com/office/drawing/2014/main" xmlns="" id="{1E30DADB-4190-4BA9-A0D2-5CCAB9C405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6989423"/>
              </p:ext>
            </p:extLst>
          </p:nvPr>
        </p:nvGraphicFramePr>
        <p:xfrm>
          <a:off x="9353725" y="2490105"/>
          <a:ext cx="1458208" cy="28800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729104">
                  <a:extLst>
                    <a:ext uri="{9D8B030D-6E8A-4147-A177-3AD203B41FA5}">
                      <a16:colId xmlns:a16="http://schemas.microsoft.com/office/drawing/2014/main" xmlns="" val="1288534696"/>
                    </a:ext>
                  </a:extLst>
                </a:gridCol>
                <a:gridCol w="729104">
                  <a:extLst>
                    <a:ext uri="{9D8B030D-6E8A-4147-A177-3AD203B41FA5}">
                      <a16:colId xmlns:a16="http://schemas.microsoft.com/office/drawing/2014/main" xmlns="" val="962670856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ysClr val="windowText" lastClr="000000"/>
                          </a:solidFill>
                        </a:rPr>
                        <a:t>클래스</a:t>
                      </a:r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ysClr val="windowText" lastClr="000000"/>
                          </a:solidFill>
                        </a:rPr>
                        <a:t>스토어</a:t>
                      </a:r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89738360"/>
                  </a:ext>
                </a:extLst>
              </a:tr>
            </a:tbl>
          </a:graphicData>
        </a:graphic>
      </p:graphicFrame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xmlns="" id="{7CB92E04-7E43-4C18-A857-A5719BDD0C80}"/>
              </a:ext>
            </a:extLst>
          </p:cNvPr>
          <p:cNvSpPr/>
          <p:nvPr/>
        </p:nvSpPr>
        <p:spPr>
          <a:xfrm>
            <a:off x="7572386" y="3023716"/>
            <a:ext cx="949911" cy="29296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등록신</a:t>
            </a:r>
            <a:r>
              <a:rPr lang="ko-KR" altLang="en-US" sz="1400" dirty="0"/>
              <a:t>청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499025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2060"/>
                </a:solidFill>
              </a:rPr>
              <a:t>(?)</a:t>
            </a:r>
            <a:r>
              <a:rPr lang="ko-KR" altLang="en-US" dirty="0">
                <a:solidFill>
                  <a:srgbClr val="002060"/>
                </a:solidFill>
              </a:rPr>
              <a:t>페이지</a:t>
            </a:r>
          </a:p>
        </p:txBody>
      </p:sp>
      <p:graphicFrame>
        <p:nvGraphicFramePr>
          <p:cNvPr id="11" name="표 11">
            <a:extLst>
              <a:ext uri="{FF2B5EF4-FFF2-40B4-BE49-F238E27FC236}">
                <a16:creationId xmlns:a16="http://schemas.microsoft.com/office/drawing/2014/main" xmlns="" id="{1E160DD2-DBDA-47D9-84EB-36B952C26F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5255188"/>
              </p:ext>
            </p:extLst>
          </p:nvPr>
        </p:nvGraphicFramePr>
        <p:xfrm>
          <a:off x="6925732" y="2557840"/>
          <a:ext cx="1899110" cy="28800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949555">
                  <a:extLst>
                    <a:ext uri="{9D8B030D-6E8A-4147-A177-3AD203B41FA5}">
                      <a16:colId xmlns:a16="http://schemas.microsoft.com/office/drawing/2014/main" xmlns="" val="962670856"/>
                    </a:ext>
                  </a:extLst>
                </a:gridCol>
                <a:gridCol w="949555">
                  <a:extLst>
                    <a:ext uri="{9D8B030D-6E8A-4147-A177-3AD203B41FA5}">
                      <a16:colId xmlns:a16="http://schemas.microsoft.com/office/drawing/2014/main" xmlns="" val="269461378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100" dirty="0" smtClean="0">
                          <a:solidFill>
                            <a:sysClr val="windowText" lastClr="000000"/>
                          </a:solidFill>
                        </a:rPr>
                        <a:t>클래스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100" dirty="0" smtClean="0">
                          <a:solidFill>
                            <a:sysClr val="windowText" lastClr="000000"/>
                          </a:solidFill>
                        </a:rPr>
                        <a:t>스토어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89738360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A71E2E54-8D53-4C4F-8CE3-EB35EE69665A}"/>
              </a:ext>
            </a:extLst>
          </p:cNvPr>
          <p:cNvSpPr/>
          <p:nvPr/>
        </p:nvSpPr>
        <p:spPr>
          <a:xfrm>
            <a:off x="481833" y="2845840"/>
            <a:ext cx="8343009" cy="349281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2" name="표 9">
            <a:extLst>
              <a:ext uri="{FF2B5EF4-FFF2-40B4-BE49-F238E27FC236}">
                <a16:creationId xmlns:a16="http://schemas.microsoft.com/office/drawing/2014/main" xmlns="" id="{4F1CDA36-2A57-4C46-96F6-BBD89708C5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0357472"/>
              </p:ext>
            </p:extLst>
          </p:nvPr>
        </p:nvGraphicFramePr>
        <p:xfrm>
          <a:off x="472951" y="2193795"/>
          <a:ext cx="8343012" cy="3708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390502">
                  <a:extLst>
                    <a:ext uri="{9D8B030D-6E8A-4147-A177-3AD203B41FA5}">
                      <a16:colId xmlns:a16="http://schemas.microsoft.com/office/drawing/2014/main" xmlns="" val="1204164591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412207631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58502394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3990167056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3603226328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2489912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1200" dirty="0">
                          <a:solidFill>
                            <a:srgbClr val="002060"/>
                          </a:solidFill>
                        </a:rPr>
                        <a:t>/</a:t>
                      </a:r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배송관리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나의 활동내역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>
                          <a:solidFill>
                            <a:srgbClr val="002060"/>
                          </a:solidFill>
                        </a:rPr>
                        <a:t>내정보</a:t>
                      </a:r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 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200" dirty="0" smtClean="0">
                          <a:solidFill>
                            <a:srgbClr val="002060"/>
                          </a:solidFill>
                        </a:rPr>
                        <a:t>호스트</a:t>
                      </a:r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4275483409"/>
                  </a:ext>
                </a:extLst>
              </a:tr>
            </a:tbl>
          </a:graphicData>
        </a:graphic>
      </p:graphicFrame>
      <p:cxnSp>
        <p:nvCxnSpPr>
          <p:cNvPr id="23" name="직선 연결선 22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306733" y="1510018"/>
            <a:ext cx="18624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로그아웃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xmlns="" id="{D9654505-659E-44E0-AC78-40E559891C74}"/>
              </a:ext>
            </a:extLst>
          </p:cNvPr>
          <p:cNvSpPr/>
          <p:nvPr/>
        </p:nvSpPr>
        <p:spPr>
          <a:xfrm>
            <a:off x="688052" y="3081868"/>
            <a:ext cx="7910003" cy="234526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002060"/>
                </a:solidFill>
              </a:rPr>
              <a:t>신청서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xmlns="" id="{0BA0374F-5733-4A91-A221-5B28C26F74EB}"/>
              </a:ext>
            </a:extLst>
          </p:cNvPr>
          <p:cNvSpPr/>
          <p:nvPr/>
        </p:nvSpPr>
        <p:spPr>
          <a:xfrm>
            <a:off x="4173941" y="5678695"/>
            <a:ext cx="949911" cy="29296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신청하기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398051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2060"/>
                </a:solidFill>
              </a:rPr>
              <a:t>(?)</a:t>
            </a:r>
            <a:r>
              <a:rPr lang="ko-KR" altLang="en-US" dirty="0">
                <a:solidFill>
                  <a:srgbClr val="002060"/>
                </a:solidFill>
              </a:rPr>
              <a:t>페이지</a:t>
            </a:r>
          </a:p>
        </p:txBody>
      </p:sp>
      <p:graphicFrame>
        <p:nvGraphicFramePr>
          <p:cNvPr id="11" name="표 11">
            <a:extLst>
              <a:ext uri="{FF2B5EF4-FFF2-40B4-BE49-F238E27FC236}">
                <a16:creationId xmlns:a16="http://schemas.microsoft.com/office/drawing/2014/main" xmlns="" id="{1E160DD2-DBDA-47D9-84EB-36B952C26F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836136"/>
              </p:ext>
            </p:extLst>
          </p:nvPr>
        </p:nvGraphicFramePr>
        <p:xfrm>
          <a:off x="6925732" y="2557840"/>
          <a:ext cx="1899110" cy="28800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949555">
                  <a:extLst>
                    <a:ext uri="{9D8B030D-6E8A-4147-A177-3AD203B41FA5}">
                      <a16:colId xmlns:a16="http://schemas.microsoft.com/office/drawing/2014/main" xmlns="" val="962670856"/>
                    </a:ext>
                  </a:extLst>
                </a:gridCol>
                <a:gridCol w="949555">
                  <a:extLst>
                    <a:ext uri="{9D8B030D-6E8A-4147-A177-3AD203B41FA5}">
                      <a16:colId xmlns:a16="http://schemas.microsoft.com/office/drawing/2014/main" xmlns="" val="269461378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100" dirty="0" smtClean="0">
                          <a:solidFill>
                            <a:sysClr val="windowText" lastClr="000000"/>
                          </a:solidFill>
                        </a:rPr>
                        <a:t>클래스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100" dirty="0" smtClean="0">
                          <a:solidFill>
                            <a:sysClr val="windowText" lastClr="000000"/>
                          </a:solidFill>
                        </a:rPr>
                        <a:t>스토어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89738360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A71E2E54-8D53-4C4F-8CE3-EB35EE69665A}"/>
              </a:ext>
            </a:extLst>
          </p:cNvPr>
          <p:cNvSpPr/>
          <p:nvPr/>
        </p:nvSpPr>
        <p:spPr>
          <a:xfrm>
            <a:off x="481833" y="2845840"/>
            <a:ext cx="8343009" cy="349281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55374403-A5EB-4FE4-84C0-5C209BF0CD38}"/>
              </a:ext>
            </a:extLst>
          </p:cNvPr>
          <p:cNvSpPr/>
          <p:nvPr/>
        </p:nvSpPr>
        <p:spPr>
          <a:xfrm>
            <a:off x="729216" y="3089429"/>
            <a:ext cx="1775534" cy="102524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bg2"/>
                </a:solidFill>
              </a:rPr>
              <a:t>상품 </a:t>
            </a:r>
            <a:r>
              <a:rPr lang="ko-KR" altLang="en-US" sz="1400" dirty="0">
                <a:solidFill>
                  <a:schemeClr val="bg2"/>
                </a:solidFill>
              </a:rPr>
              <a:t>썸네일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1675D289-FD3B-47B4-8FD8-ABF679A37444}"/>
              </a:ext>
            </a:extLst>
          </p:cNvPr>
          <p:cNvSpPr/>
          <p:nvPr/>
        </p:nvSpPr>
        <p:spPr>
          <a:xfrm>
            <a:off x="729214" y="4114674"/>
            <a:ext cx="1775534" cy="28120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bg2"/>
                </a:solidFill>
              </a:rPr>
              <a:t>상품 </a:t>
            </a:r>
            <a:r>
              <a:rPr lang="ko-KR" altLang="en-US" sz="1100" dirty="0">
                <a:solidFill>
                  <a:schemeClr val="bg2"/>
                </a:solidFill>
              </a:rPr>
              <a:t>이름</a:t>
            </a:r>
          </a:p>
        </p:txBody>
      </p:sp>
      <p:graphicFrame>
        <p:nvGraphicFramePr>
          <p:cNvPr id="22" name="표 9">
            <a:extLst>
              <a:ext uri="{FF2B5EF4-FFF2-40B4-BE49-F238E27FC236}">
                <a16:creationId xmlns:a16="http://schemas.microsoft.com/office/drawing/2014/main" xmlns="" id="{4F1CDA36-2A57-4C46-96F6-BBD89708C5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1039719"/>
              </p:ext>
            </p:extLst>
          </p:nvPr>
        </p:nvGraphicFramePr>
        <p:xfrm>
          <a:off x="472951" y="2193795"/>
          <a:ext cx="8343012" cy="3708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390502">
                  <a:extLst>
                    <a:ext uri="{9D8B030D-6E8A-4147-A177-3AD203B41FA5}">
                      <a16:colId xmlns:a16="http://schemas.microsoft.com/office/drawing/2014/main" xmlns="" val="1204164591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412207631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58502394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3990167056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3603226328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2489912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1200" dirty="0">
                          <a:solidFill>
                            <a:srgbClr val="002060"/>
                          </a:solidFill>
                        </a:rPr>
                        <a:t>/</a:t>
                      </a:r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배송관리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나의 활동내역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>
                          <a:solidFill>
                            <a:srgbClr val="002060"/>
                          </a:solidFill>
                        </a:rPr>
                        <a:t>내정보</a:t>
                      </a:r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 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200" dirty="0" smtClean="0">
                          <a:solidFill>
                            <a:srgbClr val="002060"/>
                          </a:solidFill>
                        </a:rPr>
                        <a:t>호스트</a:t>
                      </a:r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4275483409"/>
                  </a:ext>
                </a:extLst>
              </a:tr>
            </a:tbl>
          </a:graphicData>
        </a:graphic>
      </p:graphicFrame>
      <p:cxnSp>
        <p:nvCxnSpPr>
          <p:cNvPr id="23" name="직선 연결선 22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306733" y="1510018"/>
            <a:ext cx="18624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로그아웃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734733" y="3089429"/>
            <a:ext cx="5867400" cy="307430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rgbClr val="002060"/>
                </a:solidFill>
              </a:rPr>
              <a:t>상품 </a:t>
            </a:r>
            <a:r>
              <a:rPr lang="ko-KR" altLang="en-US" dirty="0" smtClean="0">
                <a:solidFill>
                  <a:srgbClr val="002060"/>
                </a:solidFill>
              </a:rPr>
              <a:t>구매자 목록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1675D289-FD3B-47B4-8FD8-ABF679A37444}"/>
              </a:ext>
            </a:extLst>
          </p:cNvPr>
          <p:cNvSpPr/>
          <p:nvPr/>
        </p:nvSpPr>
        <p:spPr>
          <a:xfrm>
            <a:off x="729216" y="4626581"/>
            <a:ext cx="1775534" cy="28120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bg2"/>
                </a:solidFill>
              </a:rPr>
              <a:t>배송 준비 중</a:t>
            </a:r>
            <a:r>
              <a:rPr lang="en-US" altLang="ko-KR" sz="1100" dirty="0" smtClean="0">
                <a:solidFill>
                  <a:schemeClr val="bg2"/>
                </a:solidFill>
              </a:rPr>
              <a:t> </a:t>
            </a:r>
            <a:r>
              <a:rPr lang="ko-KR" altLang="en-US" sz="1100" dirty="0" smtClean="0">
                <a:solidFill>
                  <a:schemeClr val="bg2"/>
                </a:solidFill>
              </a:rPr>
              <a:t>처리</a:t>
            </a:r>
            <a:endParaRPr lang="ko-KR" altLang="en-US" sz="1100" dirty="0">
              <a:solidFill>
                <a:schemeClr val="bg2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1675D289-FD3B-47B4-8FD8-ABF679A37444}"/>
              </a:ext>
            </a:extLst>
          </p:cNvPr>
          <p:cNvSpPr/>
          <p:nvPr/>
        </p:nvSpPr>
        <p:spPr>
          <a:xfrm>
            <a:off x="729216" y="5092247"/>
            <a:ext cx="1775534" cy="28120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bg2"/>
                </a:solidFill>
              </a:rPr>
              <a:t>송장번호 저장</a:t>
            </a:r>
            <a:endParaRPr lang="ko-KR" altLang="en-US" sz="1100" dirty="0">
              <a:solidFill>
                <a:schemeClr val="bg2"/>
              </a:solidFill>
            </a:endParaRPr>
          </a:p>
        </p:txBody>
      </p:sp>
      <p:graphicFrame>
        <p:nvGraphicFramePr>
          <p:cNvPr id="34" name="표 9">
            <a:extLst>
              <a:ext uri="{FF2B5EF4-FFF2-40B4-BE49-F238E27FC236}">
                <a16:creationId xmlns:a16="http://schemas.microsoft.com/office/drawing/2014/main" xmlns="" id="{EC4D015A-2859-4B18-9253-F005186A2C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5152700"/>
              </p:ext>
            </p:extLst>
          </p:nvPr>
        </p:nvGraphicFramePr>
        <p:xfrm>
          <a:off x="9353726" y="2193795"/>
          <a:ext cx="2709645" cy="307207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903215">
                  <a:extLst>
                    <a:ext uri="{9D8B030D-6E8A-4147-A177-3AD203B41FA5}">
                      <a16:colId xmlns:a16="http://schemas.microsoft.com/office/drawing/2014/main" xmlns="" val="1204164591"/>
                    </a:ext>
                  </a:extLst>
                </a:gridCol>
                <a:gridCol w="903215">
                  <a:extLst>
                    <a:ext uri="{9D8B030D-6E8A-4147-A177-3AD203B41FA5}">
                      <a16:colId xmlns:a16="http://schemas.microsoft.com/office/drawing/2014/main" xmlns="" val="412207631"/>
                    </a:ext>
                  </a:extLst>
                </a:gridCol>
                <a:gridCol w="903215">
                  <a:extLst>
                    <a:ext uri="{9D8B030D-6E8A-4147-A177-3AD203B41FA5}">
                      <a16:colId xmlns:a16="http://schemas.microsoft.com/office/drawing/2014/main" xmlns="" val="58502394"/>
                    </a:ext>
                  </a:extLst>
                </a:gridCol>
              </a:tblGrid>
              <a:tr h="30720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호스트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4275483409"/>
                  </a:ext>
                </a:extLst>
              </a:tr>
            </a:tbl>
          </a:graphicData>
        </a:graphic>
      </p:graphicFrame>
      <p:graphicFrame>
        <p:nvGraphicFramePr>
          <p:cNvPr id="35" name="표 11">
            <a:extLst>
              <a:ext uri="{FF2B5EF4-FFF2-40B4-BE49-F238E27FC236}">
                <a16:creationId xmlns:a16="http://schemas.microsoft.com/office/drawing/2014/main" xmlns="" id="{1E30DADB-4190-4BA9-A0D2-5CCAB9C405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7207100"/>
              </p:ext>
            </p:extLst>
          </p:nvPr>
        </p:nvGraphicFramePr>
        <p:xfrm>
          <a:off x="9353725" y="2490105"/>
          <a:ext cx="1458208" cy="28800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729104">
                  <a:extLst>
                    <a:ext uri="{9D8B030D-6E8A-4147-A177-3AD203B41FA5}">
                      <a16:colId xmlns:a16="http://schemas.microsoft.com/office/drawing/2014/main" xmlns="" val="1288534696"/>
                    </a:ext>
                  </a:extLst>
                </a:gridCol>
                <a:gridCol w="729104">
                  <a:extLst>
                    <a:ext uri="{9D8B030D-6E8A-4147-A177-3AD203B41FA5}">
                      <a16:colId xmlns:a16="http://schemas.microsoft.com/office/drawing/2014/main" xmlns="" val="962670856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ysClr val="windowText" lastClr="000000"/>
                          </a:solidFill>
                        </a:rPr>
                        <a:t>클래스</a:t>
                      </a:r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ysClr val="windowText" lastClr="000000"/>
                          </a:solidFill>
                        </a:rPr>
                        <a:t>스토어</a:t>
                      </a:r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89738360"/>
                  </a:ext>
                </a:extLst>
              </a:tr>
            </a:tbl>
          </a:graphicData>
        </a:graphic>
      </p:graphicFrame>
      <p:sp>
        <p:nvSpPr>
          <p:cNvPr id="36" name="직사각형 35">
            <a:extLst>
              <a:ext uri="{FF2B5EF4-FFF2-40B4-BE49-F238E27FC236}">
                <a16:creationId xmlns:a16="http://schemas.microsoft.com/office/drawing/2014/main" xmlns="" id="{3494E1AE-C3A9-4FEB-865A-B416A34021AD}"/>
              </a:ext>
            </a:extLst>
          </p:cNvPr>
          <p:cNvSpPr/>
          <p:nvPr/>
        </p:nvSpPr>
        <p:spPr>
          <a:xfrm>
            <a:off x="9820781" y="3007191"/>
            <a:ext cx="1775534" cy="28120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bg2"/>
                </a:solidFill>
              </a:rPr>
              <a:t>상</a:t>
            </a:r>
            <a:r>
              <a:rPr lang="ko-KR" altLang="en-US" sz="1100" dirty="0">
                <a:solidFill>
                  <a:schemeClr val="bg2"/>
                </a:solidFill>
              </a:rPr>
              <a:t>품</a:t>
            </a:r>
            <a:r>
              <a:rPr lang="ko-KR" altLang="en-US" sz="1100" dirty="0" smtClean="0">
                <a:solidFill>
                  <a:schemeClr val="bg2"/>
                </a:solidFill>
              </a:rPr>
              <a:t> </a:t>
            </a:r>
            <a:r>
              <a:rPr lang="ko-KR" altLang="en-US" sz="1100" dirty="0">
                <a:solidFill>
                  <a:schemeClr val="bg2"/>
                </a:solidFill>
              </a:rPr>
              <a:t>이름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xmlns="" id="{4D913761-9A35-4EB3-B140-C911A5390880}"/>
              </a:ext>
            </a:extLst>
          </p:cNvPr>
          <p:cNvSpPr/>
          <p:nvPr/>
        </p:nvSpPr>
        <p:spPr>
          <a:xfrm>
            <a:off x="9481744" y="2785533"/>
            <a:ext cx="2453608" cy="3695166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9650215" y="3428999"/>
            <a:ext cx="2116666" cy="290965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rgbClr val="002060"/>
                </a:solidFill>
              </a:rPr>
              <a:t>상품 구매자 목록</a:t>
            </a:r>
            <a:endParaRPr lang="ko-KR" altLang="en-US" sz="1400" dirty="0">
              <a:solidFill>
                <a:srgbClr val="002060"/>
              </a:solidFill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7204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419" y="1602710"/>
            <a:ext cx="777666" cy="777666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="" xmlns:a16="http://schemas.microsoft.com/office/drawing/2014/main" id="{E16921C9-3597-454A-8E86-CBCC429D4C84}"/>
              </a:ext>
            </a:extLst>
          </p:cNvPr>
          <p:cNvCxnSpPr>
            <a:cxnSpLocks/>
          </p:cNvCxnSpPr>
          <p:nvPr/>
        </p:nvCxnSpPr>
        <p:spPr>
          <a:xfrm>
            <a:off x="2223085" y="2156193"/>
            <a:ext cx="801148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40F573A5-A76C-43F4-813E-C144D7A50B6D}"/>
              </a:ext>
            </a:extLst>
          </p:cNvPr>
          <p:cNvSpPr txBox="1"/>
          <p:nvPr/>
        </p:nvSpPr>
        <p:spPr>
          <a:xfrm>
            <a:off x="2223085" y="1605387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C0A9A55E-9736-44E7-9A43-A56253B2960D}"/>
              </a:ext>
            </a:extLst>
          </p:cNvPr>
          <p:cNvSpPr txBox="1"/>
          <p:nvPr/>
        </p:nvSpPr>
        <p:spPr>
          <a:xfrm>
            <a:off x="6317193" y="2380376"/>
            <a:ext cx="415255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ko-KR" altLang="en-US" sz="2400" dirty="0"/>
              <a:t>메인 페이지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/>
              <a:t>회원등록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/>
              <a:t>마이페이지</a:t>
            </a:r>
            <a:endParaRPr lang="en-US" altLang="ko-KR" sz="240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>
                <a:solidFill>
                  <a:schemeClr val="bg2">
                    <a:lumMod val="50000"/>
                  </a:schemeClr>
                </a:solidFill>
              </a:rPr>
              <a:t>회원 서비스</a:t>
            </a:r>
            <a:endParaRPr lang="en-US" altLang="ko-KR" sz="2400" dirty="0">
              <a:solidFill>
                <a:schemeClr val="bg2">
                  <a:lumMod val="50000"/>
                </a:schemeClr>
              </a:solidFill>
            </a:endParaRPr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/>
              <a:t>관리자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3600" dirty="0"/>
          </a:p>
          <a:p>
            <a:pPr marL="742950" indent="-742950">
              <a:buAutoNum type="arabicPeriod"/>
            </a:pP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62760345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k</a:t>
            </a:r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2060"/>
                </a:solidFill>
              </a:rPr>
              <a:t>클래스 리스트 페이지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EEBACED0-E6FC-4FF7-A932-37028E8D13EF}"/>
              </a:ext>
            </a:extLst>
          </p:cNvPr>
          <p:cNvSpPr/>
          <p:nvPr/>
        </p:nvSpPr>
        <p:spPr>
          <a:xfrm>
            <a:off x="325774" y="2670990"/>
            <a:ext cx="2709644" cy="1535185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AD24E563-93E8-44FA-90D6-C89C136846B9}"/>
              </a:ext>
            </a:extLst>
          </p:cNvPr>
          <p:cNvSpPr/>
          <p:nvPr/>
        </p:nvSpPr>
        <p:spPr>
          <a:xfrm>
            <a:off x="3343013" y="2670990"/>
            <a:ext cx="2709644" cy="1535185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1FFA90AC-E58B-417B-9886-FECB6569AD2D}"/>
              </a:ext>
            </a:extLst>
          </p:cNvPr>
          <p:cNvSpPr/>
          <p:nvPr/>
        </p:nvSpPr>
        <p:spPr>
          <a:xfrm>
            <a:off x="308996" y="4572204"/>
            <a:ext cx="2709644" cy="1535185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="" xmlns:a16="http://schemas.microsoft.com/office/drawing/2014/main" id="{329C28B5-34AB-4958-8E5B-6E4CDEF19247}"/>
              </a:ext>
            </a:extLst>
          </p:cNvPr>
          <p:cNvSpPr/>
          <p:nvPr/>
        </p:nvSpPr>
        <p:spPr>
          <a:xfrm>
            <a:off x="3343013" y="4580389"/>
            <a:ext cx="2709644" cy="1535185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17A9EEE9-6AA2-4A66-B4DE-E6BC540C9522}"/>
              </a:ext>
            </a:extLst>
          </p:cNvPr>
          <p:cNvSpPr/>
          <p:nvPr/>
        </p:nvSpPr>
        <p:spPr>
          <a:xfrm>
            <a:off x="6322502" y="4580389"/>
            <a:ext cx="2709644" cy="1535185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94D22EE5-8D39-4DBE-8A4A-6BDEB83D53D6}"/>
              </a:ext>
            </a:extLst>
          </p:cNvPr>
          <p:cNvSpPr/>
          <p:nvPr/>
        </p:nvSpPr>
        <p:spPr>
          <a:xfrm>
            <a:off x="6322502" y="2670990"/>
            <a:ext cx="2709644" cy="1535185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6EAE47D9-4A96-426C-A689-C2DFC02A8962}"/>
              </a:ext>
            </a:extLst>
          </p:cNvPr>
          <p:cNvSpPr/>
          <p:nvPr/>
        </p:nvSpPr>
        <p:spPr>
          <a:xfrm>
            <a:off x="1853267" y="2309524"/>
            <a:ext cx="5854118" cy="204627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</a:rPr>
              <a:t>클래스 카테고리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CDA9ABE5-1366-426D-ADE5-0FE318C38F27}"/>
              </a:ext>
            </a:extLst>
          </p:cNvPr>
          <p:cNvSpPr txBox="1"/>
          <p:nvPr/>
        </p:nvSpPr>
        <p:spPr>
          <a:xfrm>
            <a:off x="307597" y="4206174"/>
            <a:ext cx="1437313" cy="366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클래스 이름      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502F772F-07B7-47FB-85D6-6DE017E6A36E}"/>
              </a:ext>
            </a:extLst>
          </p:cNvPr>
          <p:cNvSpPr txBox="1"/>
          <p:nvPr/>
        </p:nvSpPr>
        <p:spPr>
          <a:xfrm>
            <a:off x="1937857" y="4206175"/>
            <a:ext cx="10807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>
                <a:solidFill>
                  <a:schemeClr val="bg2">
                    <a:lumMod val="50000"/>
                  </a:schemeClr>
                </a:solidFill>
              </a:rPr>
              <a:t>원데이</a:t>
            </a:r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</a:rPr>
              <a:t> 클래스 가격</a:t>
            </a:r>
            <a:endParaRPr lang="en-US" altLang="ko-KR" sz="8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</a:rPr>
              <a:t>정규 클래스 가격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CBD7261B-49E2-41E9-92EA-A2D6AC89CBD9}"/>
              </a:ext>
            </a:extLst>
          </p:cNvPr>
          <p:cNvSpPr txBox="1"/>
          <p:nvPr/>
        </p:nvSpPr>
        <p:spPr>
          <a:xfrm>
            <a:off x="325774" y="6138004"/>
            <a:ext cx="1437313" cy="366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클래스 이름      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0CBA4D1C-8DE4-45B0-A8B3-A48B02E7D18C}"/>
              </a:ext>
            </a:extLst>
          </p:cNvPr>
          <p:cNvSpPr txBox="1"/>
          <p:nvPr/>
        </p:nvSpPr>
        <p:spPr>
          <a:xfrm>
            <a:off x="1937857" y="6134864"/>
            <a:ext cx="10807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>
                <a:solidFill>
                  <a:schemeClr val="bg2">
                    <a:lumMod val="50000"/>
                  </a:schemeClr>
                </a:solidFill>
              </a:rPr>
              <a:t>원데이</a:t>
            </a:r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</a:rPr>
              <a:t> 클래스 가격</a:t>
            </a:r>
            <a:endParaRPr lang="en-US" altLang="ko-KR" sz="8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</a:rPr>
              <a:t>정규 클래스 가격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046BDE2F-41C0-4E66-936E-A8F8EF8A1690}"/>
              </a:ext>
            </a:extLst>
          </p:cNvPr>
          <p:cNvSpPr txBox="1"/>
          <p:nvPr/>
        </p:nvSpPr>
        <p:spPr>
          <a:xfrm>
            <a:off x="3250736" y="6156252"/>
            <a:ext cx="1437313" cy="366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클래스 이름      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E2320A0B-00A6-4391-B425-88D12761A9F4}"/>
              </a:ext>
            </a:extLst>
          </p:cNvPr>
          <p:cNvSpPr txBox="1"/>
          <p:nvPr/>
        </p:nvSpPr>
        <p:spPr>
          <a:xfrm>
            <a:off x="4862819" y="6153112"/>
            <a:ext cx="10807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>
                <a:solidFill>
                  <a:schemeClr val="bg2">
                    <a:lumMod val="50000"/>
                  </a:schemeClr>
                </a:solidFill>
              </a:rPr>
              <a:t>원데이</a:t>
            </a:r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</a:rPr>
              <a:t> 클래스 가격</a:t>
            </a:r>
            <a:endParaRPr lang="en-US" altLang="ko-KR" sz="8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</a:rPr>
              <a:t>정규 클래스 가격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1758972A-4315-4CAD-80CF-C90DE7BE7CAC}"/>
              </a:ext>
            </a:extLst>
          </p:cNvPr>
          <p:cNvSpPr txBox="1"/>
          <p:nvPr/>
        </p:nvSpPr>
        <p:spPr>
          <a:xfrm>
            <a:off x="3343013" y="4226946"/>
            <a:ext cx="1437313" cy="366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클래스 이름      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E0CD21FA-2FB3-42DE-B93C-AC10648083C7}"/>
              </a:ext>
            </a:extLst>
          </p:cNvPr>
          <p:cNvSpPr txBox="1"/>
          <p:nvPr/>
        </p:nvSpPr>
        <p:spPr>
          <a:xfrm>
            <a:off x="4955096" y="4223806"/>
            <a:ext cx="10807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>
                <a:solidFill>
                  <a:schemeClr val="bg2">
                    <a:lumMod val="50000"/>
                  </a:schemeClr>
                </a:solidFill>
              </a:rPr>
              <a:t>원데이</a:t>
            </a:r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</a:rPr>
              <a:t> 클래스 가격</a:t>
            </a:r>
            <a:endParaRPr lang="en-US" altLang="ko-KR" sz="8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</a:rPr>
              <a:t>정규 클래스 가격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A91A8208-A88C-4823-9F78-3A5A47219D01}"/>
              </a:ext>
            </a:extLst>
          </p:cNvPr>
          <p:cNvSpPr txBox="1"/>
          <p:nvPr/>
        </p:nvSpPr>
        <p:spPr>
          <a:xfrm>
            <a:off x="6389614" y="4226946"/>
            <a:ext cx="1437313" cy="366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클래스 이름      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F5D8858A-9F5A-498C-BAE0-A90E60E2C7E6}"/>
              </a:ext>
            </a:extLst>
          </p:cNvPr>
          <p:cNvSpPr txBox="1"/>
          <p:nvPr/>
        </p:nvSpPr>
        <p:spPr>
          <a:xfrm>
            <a:off x="8001697" y="4223806"/>
            <a:ext cx="10807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>
                <a:solidFill>
                  <a:schemeClr val="bg2">
                    <a:lumMod val="50000"/>
                  </a:schemeClr>
                </a:solidFill>
              </a:rPr>
              <a:t>원데이</a:t>
            </a:r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</a:rPr>
              <a:t> 클래스 가격</a:t>
            </a:r>
            <a:endParaRPr lang="en-US" altLang="ko-KR" sz="8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</a:rPr>
              <a:t>정규 클래스 가격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D247803D-CCF8-47AC-BD10-E8A99EE6ECA7}"/>
              </a:ext>
            </a:extLst>
          </p:cNvPr>
          <p:cNvSpPr txBox="1"/>
          <p:nvPr/>
        </p:nvSpPr>
        <p:spPr>
          <a:xfrm>
            <a:off x="6322502" y="6133603"/>
            <a:ext cx="1437313" cy="366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클래스 이름      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5C8021D6-0DBA-449A-9E30-8AA6DD1F3F91}"/>
              </a:ext>
            </a:extLst>
          </p:cNvPr>
          <p:cNvSpPr txBox="1"/>
          <p:nvPr/>
        </p:nvSpPr>
        <p:spPr>
          <a:xfrm>
            <a:off x="7934585" y="6130463"/>
            <a:ext cx="10807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>
                <a:solidFill>
                  <a:schemeClr val="bg2">
                    <a:lumMod val="50000"/>
                  </a:schemeClr>
                </a:solidFill>
              </a:rPr>
              <a:t>원데이</a:t>
            </a:r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</a:rPr>
              <a:t> 클래스 가격</a:t>
            </a:r>
            <a:endParaRPr lang="en-US" altLang="ko-KR" sz="8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</a:rPr>
              <a:t>정규 클래스 가격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EEBACED0-E6FC-4FF7-A932-37028E8D13EF}"/>
              </a:ext>
            </a:extLst>
          </p:cNvPr>
          <p:cNvSpPr/>
          <p:nvPr/>
        </p:nvSpPr>
        <p:spPr>
          <a:xfrm>
            <a:off x="9431909" y="2320298"/>
            <a:ext cx="2553277" cy="1430100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9" name="직선 연결선 28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그림 29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718" y="1824576"/>
            <a:ext cx="300023" cy="300023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6837405" y="1510018"/>
            <a:ext cx="23317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로그인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회원가입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937857" y="1795338"/>
            <a:ext cx="5739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		DIY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클래스 </a:t>
            </a:r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			DIY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스토어 </a:t>
            </a:r>
            <a:endParaRPr lang="ko-KR" altLang="en-US" dirty="0">
              <a:solidFill>
                <a:schemeClr val="tx2">
                  <a:lumMod val="10000"/>
                </a:schemeClr>
              </a:solidFill>
            </a:endParaRPr>
          </a:p>
        </p:txBody>
      </p:sp>
      <p:pic>
        <p:nvPicPr>
          <p:cNvPr id="33" name="그림 3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1909" y="1571696"/>
            <a:ext cx="300023" cy="300023"/>
          </a:xfrm>
          <a:prstGeom prst="rect">
            <a:avLst/>
          </a:prstGeom>
        </p:spPr>
      </p:pic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6EAE47D9-4A96-426C-A689-C2DFC02A8962}"/>
              </a:ext>
            </a:extLst>
          </p:cNvPr>
          <p:cNvSpPr/>
          <p:nvPr/>
        </p:nvSpPr>
        <p:spPr>
          <a:xfrm>
            <a:off x="9431909" y="2022285"/>
            <a:ext cx="2553277" cy="204627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</a:rPr>
              <a:t>클래스 카테고리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A91A8208-A88C-4823-9F78-3A5A47219D01}"/>
              </a:ext>
            </a:extLst>
          </p:cNvPr>
          <p:cNvSpPr txBox="1"/>
          <p:nvPr/>
        </p:nvSpPr>
        <p:spPr>
          <a:xfrm>
            <a:off x="9411391" y="3766874"/>
            <a:ext cx="14373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</a:rPr>
              <a:t>클래스 이름       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F5D8858A-9F5A-498C-BAE0-A90E60E2C7E6}"/>
              </a:ext>
            </a:extLst>
          </p:cNvPr>
          <p:cNvSpPr txBox="1"/>
          <p:nvPr/>
        </p:nvSpPr>
        <p:spPr>
          <a:xfrm>
            <a:off x="10944004" y="3744335"/>
            <a:ext cx="10807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>
                <a:solidFill>
                  <a:schemeClr val="bg2">
                    <a:lumMod val="50000"/>
                  </a:schemeClr>
                </a:solidFill>
              </a:rPr>
              <a:t>원데이</a:t>
            </a:r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</a:rPr>
              <a:t> 클래스 가격</a:t>
            </a:r>
            <a:endParaRPr lang="en-US" altLang="ko-KR" sz="8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</a:rPr>
              <a:t>정규 클래스 가격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="" xmlns:a16="http://schemas.microsoft.com/office/drawing/2014/main" id="{EEBACED0-E6FC-4FF7-A932-37028E8D13EF}"/>
              </a:ext>
            </a:extLst>
          </p:cNvPr>
          <p:cNvSpPr/>
          <p:nvPr/>
        </p:nvSpPr>
        <p:spPr>
          <a:xfrm>
            <a:off x="9452427" y="4091856"/>
            <a:ext cx="2553277" cy="1430100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="" xmlns:a16="http://schemas.microsoft.com/office/drawing/2014/main" id="{A91A8208-A88C-4823-9F78-3A5A47219D01}"/>
              </a:ext>
            </a:extLst>
          </p:cNvPr>
          <p:cNvSpPr txBox="1"/>
          <p:nvPr/>
        </p:nvSpPr>
        <p:spPr>
          <a:xfrm>
            <a:off x="9431909" y="5538432"/>
            <a:ext cx="14373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</a:rPr>
              <a:t>클래스 이름       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F5D8858A-9F5A-498C-BAE0-A90E60E2C7E6}"/>
              </a:ext>
            </a:extLst>
          </p:cNvPr>
          <p:cNvSpPr txBox="1"/>
          <p:nvPr/>
        </p:nvSpPr>
        <p:spPr>
          <a:xfrm>
            <a:off x="10964522" y="5515893"/>
            <a:ext cx="10807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>
                <a:solidFill>
                  <a:schemeClr val="bg2">
                    <a:lumMod val="50000"/>
                  </a:schemeClr>
                </a:solidFill>
              </a:rPr>
              <a:t>원데이</a:t>
            </a:r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</a:rPr>
              <a:t> 클래스 가격</a:t>
            </a:r>
            <a:endParaRPr lang="en-US" altLang="ko-KR" sz="8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</a:rPr>
              <a:t>정규 클래스 가격</a:t>
            </a:r>
          </a:p>
        </p:txBody>
      </p:sp>
      <p:sp>
        <p:nvSpPr>
          <p:cNvPr id="47" name="모서리가 둥근 직사각형 46"/>
          <p:cNvSpPr/>
          <p:nvPr/>
        </p:nvSpPr>
        <p:spPr>
          <a:xfrm>
            <a:off x="7607406" y="1822167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취미바구니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8" name="모서리가 둥근 직사각형 47"/>
          <p:cNvSpPr/>
          <p:nvPr/>
        </p:nvSpPr>
        <p:spPr>
          <a:xfrm>
            <a:off x="8127694" y="1820584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내클래스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9688579" y="1606261"/>
            <a:ext cx="9863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tx2">
                    <a:lumMod val="10000"/>
                  </a:schemeClr>
                </a:solidFill>
              </a:rPr>
              <a:t>Do it! Yourself!!</a:t>
            </a:r>
            <a:endParaRPr lang="ko-KR" altLang="en-US" sz="10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9406107" y="6288425"/>
            <a:ext cx="29473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solidFill>
                  <a:schemeClr val="tx2">
                    <a:lumMod val="10000"/>
                  </a:schemeClr>
                </a:solidFill>
              </a:rPr>
              <a:t>DIY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클래스</a:t>
            </a:r>
            <a:r>
              <a:rPr lang="en-US" altLang="ko-KR" sz="9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en-US" altLang="ko-KR" sz="9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   </a:t>
            </a:r>
            <a:r>
              <a:rPr lang="en-US" altLang="ko-KR" sz="900" dirty="0" smtClean="0">
                <a:solidFill>
                  <a:schemeClr val="tx2">
                    <a:lumMod val="10000"/>
                  </a:schemeClr>
                </a:solidFill>
              </a:rPr>
              <a:t>DIY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스토어</a:t>
            </a:r>
            <a:r>
              <a:rPr lang="en-US" altLang="ko-KR" sz="9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    고객센터    </a:t>
            </a:r>
            <a:r>
              <a:rPr lang="ko-KR" altLang="en-US" sz="9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endParaRPr lang="ko-KR" altLang="en-US" sz="900" dirty="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51" name="직선 연결선 50"/>
          <p:cNvCxnSpPr/>
          <p:nvPr/>
        </p:nvCxnSpPr>
        <p:spPr>
          <a:xfrm>
            <a:off x="9353726" y="6254769"/>
            <a:ext cx="2691579" cy="0"/>
          </a:xfrm>
          <a:prstGeom prst="line">
            <a:avLst/>
          </a:prstGeom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9353726" y="6254769"/>
            <a:ext cx="2691579" cy="0"/>
          </a:xfrm>
          <a:prstGeom prst="line">
            <a:avLst/>
          </a:prstGeom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10674908" y="1626000"/>
            <a:ext cx="14610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>
                <a:solidFill>
                  <a:schemeClr val="tx2">
                    <a:lumMod val="10000"/>
                  </a:schemeClr>
                </a:solidFill>
              </a:rPr>
              <a:t>취미바구니  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내클래스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  검색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046498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2060"/>
                </a:solidFill>
              </a:rPr>
              <a:t>스토어 리스트 페이지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EEBACED0-E6FC-4FF7-A932-37028E8D13EF}"/>
              </a:ext>
            </a:extLst>
          </p:cNvPr>
          <p:cNvSpPr/>
          <p:nvPr/>
        </p:nvSpPr>
        <p:spPr>
          <a:xfrm>
            <a:off x="325774" y="2670990"/>
            <a:ext cx="2709644" cy="1535185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AD24E563-93E8-44FA-90D6-C89C136846B9}"/>
              </a:ext>
            </a:extLst>
          </p:cNvPr>
          <p:cNvSpPr/>
          <p:nvPr/>
        </p:nvSpPr>
        <p:spPr>
          <a:xfrm>
            <a:off x="3343013" y="2670990"/>
            <a:ext cx="2709644" cy="1535185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1FFA90AC-E58B-417B-9886-FECB6569AD2D}"/>
              </a:ext>
            </a:extLst>
          </p:cNvPr>
          <p:cNvSpPr/>
          <p:nvPr/>
        </p:nvSpPr>
        <p:spPr>
          <a:xfrm>
            <a:off x="308996" y="4572204"/>
            <a:ext cx="2709644" cy="1535185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="" xmlns:a16="http://schemas.microsoft.com/office/drawing/2014/main" id="{329C28B5-34AB-4958-8E5B-6E4CDEF19247}"/>
              </a:ext>
            </a:extLst>
          </p:cNvPr>
          <p:cNvSpPr/>
          <p:nvPr/>
        </p:nvSpPr>
        <p:spPr>
          <a:xfrm>
            <a:off x="3343013" y="4580389"/>
            <a:ext cx="2709644" cy="1535185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17A9EEE9-6AA2-4A66-B4DE-E6BC540C9522}"/>
              </a:ext>
            </a:extLst>
          </p:cNvPr>
          <p:cNvSpPr/>
          <p:nvPr/>
        </p:nvSpPr>
        <p:spPr>
          <a:xfrm>
            <a:off x="6322502" y="4580389"/>
            <a:ext cx="2709644" cy="1535185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94D22EE5-8D39-4DBE-8A4A-6BDEB83D53D6}"/>
              </a:ext>
            </a:extLst>
          </p:cNvPr>
          <p:cNvSpPr/>
          <p:nvPr/>
        </p:nvSpPr>
        <p:spPr>
          <a:xfrm>
            <a:off x="6322502" y="2670990"/>
            <a:ext cx="2709644" cy="1535185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CDA9ABE5-1366-426D-ADE5-0FE318C38F27}"/>
              </a:ext>
            </a:extLst>
          </p:cNvPr>
          <p:cNvSpPr txBox="1"/>
          <p:nvPr/>
        </p:nvSpPr>
        <p:spPr>
          <a:xfrm>
            <a:off x="307597" y="4206174"/>
            <a:ext cx="2727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상품 이름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		 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가격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      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5CE55390-2322-4612-8278-35B4D5F6137A}"/>
              </a:ext>
            </a:extLst>
          </p:cNvPr>
          <p:cNvSpPr txBox="1"/>
          <p:nvPr/>
        </p:nvSpPr>
        <p:spPr>
          <a:xfrm>
            <a:off x="290819" y="6141444"/>
            <a:ext cx="2727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상품 이름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		 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가격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      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B488E1F4-D4E3-4BFF-A574-E7F49706B4DF}"/>
              </a:ext>
            </a:extLst>
          </p:cNvPr>
          <p:cNvSpPr txBox="1"/>
          <p:nvPr/>
        </p:nvSpPr>
        <p:spPr>
          <a:xfrm>
            <a:off x="3333924" y="4211057"/>
            <a:ext cx="2727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상품 이름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		 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가격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      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FA52681E-385D-402E-8A5C-B64E7B35230F}"/>
              </a:ext>
            </a:extLst>
          </p:cNvPr>
          <p:cNvSpPr txBox="1"/>
          <p:nvPr/>
        </p:nvSpPr>
        <p:spPr>
          <a:xfrm>
            <a:off x="3324836" y="6138770"/>
            <a:ext cx="2727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상품 이름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		 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가격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      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06325415-E861-4E17-BF40-747AD6F65472}"/>
              </a:ext>
            </a:extLst>
          </p:cNvPr>
          <p:cNvSpPr txBox="1"/>
          <p:nvPr/>
        </p:nvSpPr>
        <p:spPr>
          <a:xfrm>
            <a:off x="6360251" y="4202872"/>
            <a:ext cx="2727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상품 이름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		 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가격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      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44AB05BF-63C3-46EF-8DBC-99731ECEE4BA}"/>
              </a:ext>
            </a:extLst>
          </p:cNvPr>
          <p:cNvSpPr txBox="1"/>
          <p:nvPr/>
        </p:nvSpPr>
        <p:spPr>
          <a:xfrm>
            <a:off x="6322502" y="6138770"/>
            <a:ext cx="2727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상품 이름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		 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가격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       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6EAE47D9-4A96-426C-A689-C2DFC02A8962}"/>
              </a:ext>
            </a:extLst>
          </p:cNvPr>
          <p:cNvSpPr/>
          <p:nvPr/>
        </p:nvSpPr>
        <p:spPr>
          <a:xfrm>
            <a:off x="1853267" y="2309524"/>
            <a:ext cx="5854118" cy="204627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</a:rPr>
              <a:t>클래스 카테고리</a:t>
            </a:r>
          </a:p>
        </p:txBody>
      </p:sp>
      <p:cxnSp>
        <p:nvCxnSpPr>
          <p:cNvPr id="22" name="직선 연결선 21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그림 2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718" y="1824576"/>
            <a:ext cx="300023" cy="300023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6837405" y="1510018"/>
            <a:ext cx="23317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로그인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회원가입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937857" y="1795338"/>
            <a:ext cx="5739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		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취미클래스 </a:t>
            </a:r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			DIY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스토어 </a:t>
            </a:r>
            <a:endParaRPr lang="ko-KR" altLang="en-US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3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="" xmlns:a16="http://schemas.microsoft.com/office/drawing/2014/main" id="{EEBACED0-E6FC-4FF7-A932-37028E8D13EF}"/>
              </a:ext>
            </a:extLst>
          </p:cNvPr>
          <p:cNvSpPr/>
          <p:nvPr/>
        </p:nvSpPr>
        <p:spPr>
          <a:xfrm>
            <a:off x="9431909" y="2320298"/>
            <a:ext cx="2553277" cy="1430100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3" name="그림 3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1909" y="1571696"/>
            <a:ext cx="300023" cy="300023"/>
          </a:xfrm>
          <a:prstGeom prst="rect">
            <a:avLst/>
          </a:prstGeom>
        </p:spPr>
      </p:pic>
      <p:sp>
        <p:nvSpPr>
          <p:cNvPr id="35" name="직사각형 34">
            <a:extLst>
              <a:ext uri="{FF2B5EF4-FFF2-40B4-BE49-F238E27FC236}">
                <a16:creationId xmlns="" xmlns:a16="http://schemas.microsoft.com/office/drawing/2014/main" id="{6EAE47D9-4A96-426C-A689-C2DFC02A8962}"/>
              </a:ext>
            </a:extLst>
          </p:cNvPr>
          <p:cNvSpPr/>
          <p:nvPr/>
        </p:nvSpPr>
        <p:spPr>
          <a:xfrm>
            <a:off x="9431909" y="2022285"/>
            <a:ext cx="2553277" cy="204627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bg2">
                    <a:lumMod val="50000"/>
                  </a:schemeClr>
                </a:solidFill>
              </a:rPr>
              <a:t>상품카테고리</a:t>
            </a:r>
            <a:endParaRPr lang="ko-KR" altLang="en-US" sz="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A91A8208-A88C-4823-9F78-3A5A47219D01}"/>
              </a:ext>
            </a:extLst>
          </p:cNvPr>
          <p:cNvSpPr txBox="1"/>
          <p:nvPr/>
        </p:nvSpPr>
        <p:spPr>
          <a:xfrm>
            <a:off x="9411391" y="3766874"/>
            <a:ext cx="14373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2">
                    <a:lumMod val="50000"/>
                  </a:schemeClr>
                </a:solidFill>
              </a:rPr>
              <a:t>상품이름       </a:t>
            </a:r>
            <a:endParaRPr lang="ko-KR" alt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="" xmlns:a16="http://schemas.microsoft.com/office/drawing/2014/main" id="{F5D8858A-9F5A-498C-BAE0-A90E60E2C7E6}"/>
              </a:ext>
            </a:extLst>
          </p:cNvPr>
          <p:cNvSpPr txBox="1"/>
          <p:nvPr/>
        </p:nvSpPr>
        <p:spPr>
          <a:xfrm>
            <a:off x="10944004" y="3744335"/>
            <a:ext cx="10807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bg2">
                    <a:lumMod val="50000"/>
                  </a:schemeClr>
                </a:solidFill>
              </a:rPr>
              <a:t>상품 가격</a:t>
            </a:r>
            <a:endParaRPr lang="ko-KR" altLang="en-US" sz="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="" xmlns:a16="http://schemas.microsoft.com/office/drawing/2014/main" id="{EEBACED0-E6FC-4FF7-A932-37028E8D13EF}"/>
              </a:ext>
            </a:extLst>
          </p:cNvPr>
          <p:cNvSpPr/>
          <p:nvPr/>
        </p:nvSpPr>
        <p:spPr>
          <a:xfrm>
            <a:off x="9452427" y="4091856"/>
            <a:ext cx="2553277" cy="1430100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A91A8208-A88C-4823-9F78-3A5A47219D01}"/>
              </a:ext>
            </a:extLst>
          </p:cNvPr>
          <p:cNvSpPr txBox="1"/>
          <p:nvPr/>
        </p:nvSpPr>
        <p:spPr>
          <a:xfrm>
            <a:off x="9431909" y="5538432"/>
            <a:ext cx="14373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2">
                    <a:lumMod val="50000"/>
                  </a:schemeClr>
                </a:solidFill>
              </a:rPr>
              <a:t>상품이름       </a:t>
            </a:r>
            <a:endParaRPr lang="ko-KR" alt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="" xmlns:a16="http://schemas.microsoft.com/office/drawing/2014/main" id="{F5D8858A-9F5A-498C-BAE0-A90E60E2C7E6}"/>
              </a:ext>
            </a:extLst>
          </p:cNvPr>
          <p:cNvSpPr txBox="1"/>
          <p:nvPr/>
        </p:nvSpPr>
        <p:spPr>
          <a:xfrm>
            <a:off x="10964522" y="5515893"/>
            <a:ext cx="10807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bg2">
                    <a:lumMod val="50000"/>
                  </a:schemeClr>
                </a:solidFill>
              </a:rPr>
              <a:t>상품 가격</a:t>
            </a:r>
            <a:endParaRPr lang="ko-KR" altLang="en-US" sz="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7607406" y="1822167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취미바구니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8127694" y="1820584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내클래스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9688579" y="1606261"/>
            <a:ext cx="9863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tx2">
                    <a:lumMod val="10000"/>
                  </a:schemeClr>
                </a:solidFill>
              </a:rPr>
              <a:t>Do it! Yourself!!</a:t>
            </a:r>
            <a:endParaRPr lang="ko-KR" altLang="en-US" sz="10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9406107" y="6288425"/>
            <a:ext cx="29473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solidFill>
                  <a:schemeClr val="tx2">
                    <a:lumMod val="10000"/>
                  </a:schemeClr>
                </a:solidFill>
              </a:rPr>
              <a:t>DIY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클래스</a:t>
            </a:r>
            <a:r>
              <a:rPr lang="en-US" altLang="ko-KR" sz="9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en-US" altLang="ko-KR" sz="9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   </a:t>
            </a:r>
            <a:r>
              <a:rPr lang="en-US" altLang="ko-KR" sz="900" dirty="0" smtClean="0">
                <a:solidFill>
                  <a:schemeClr val="tx2">
                    <a:lumMod val="10000"/>
                  </a:schemeClr>
                </a:solidFill>
              </a:rPr>
              <a:t>DIY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스토어</a:t>
            </a:r>
            <a:r>
              <a:rPr lang="en-US" altLang="ko-KR" sz="9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    고객센터    </a:t>
            </a:r>
            <a:r>
              <a:rPr lang="ko-KR" altLang="en-US" sz="9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endParaRPr lang="ko-KR" altLang="en-US" sz="900" dirty="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50" name="직선 연결선 49"/>
          <p:cNvCxnSpPr/>
          <p:nvPr/>
        </p:nvCxnSpPr>
        <p:spPr>
          <a:xfrm>
            <a:off x="9353726" y="6254769"/>
            <a:ext cx="2691579" cy="0"/>
          </a:xfrm>
          <a:prstGeom prst="line">
            <a:avLst/>
          </a:prstGeom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9353726" y="6254769"/>
            <a:ext cx="2691579" cy="0"/>
          </a:xfrm>
          <a:prstGeom prst="line">
            <a:avLst/>
          </a:prstGeom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10674908" y="1626000"/>
            <a:ext cx="14610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>
                <a:solidFill>
                  <a:schemeClr val="tx2">
                    <a:lumMod val="10000"/>
                  </a:schemeClr>
                </a:solidFill>
              </a:rPr>
              <a:t>취미바구니  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내클래스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  검색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866331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2060"/>
                </a:solidFill>
              </a:rPr>
              <a:t>클래스 상세 페이지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85D0658C-BC08-4026-908C-C962C844F4A0}"/>
              </a:ext>
            </a:extLst>
          </p:cNvPr>
          <p:cNvSpPr/>
          <p:nvPr/>
        </p:nvSpPr>
        <p:spPr>
          <a:xfrm>
            <a:off x="332619" y="2355133"/>
            <a:ext cx="4843387" cy="2678186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id="{19767C2E-B4DF-41B9-8FA8-2C41D9F98870}"/>
              </a:ext>
            </a:extLst>
          </p:cNvPr>
          <p:cNvSpPr/>
          <p:nvPr/>
        </p:nvSpPr>
        <p:spPr>
          <a:xfrm>
            <a:off x="5360566" y="2355133"/>
            <a:ext cx="3473044" cy="334512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클래스 이름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="" xmlns:a16="http://schemas.microsoft.com/office/drawing/2014/main" id="{76BAADC5-A8B1-4DA2-A50A-350233564DEF}"/>
              </a:ext>
            </a:extLst>
          </p:cNvPr>
          <p:cNvSpPr/>
          <p:nvPr/>
        </p:nvSpPr>
        <p:spPr>
          <a:xfrm>
            <a:off x="5360566" y="2848202"/>
            <a:ext cx="3473044" cy="334512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클래스 가격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(</a:t>
            </a:r>
            <a:r>
              <a:rPr lang="ko-KR" altLang="en-US" dirty="0" err="1">
                <a:solidFill>
                  <a:schemeClr val="bg2">
                    <a:lumMod val="50000"/>
                  </a:schemeClr>
                </a:solidFill>
              </a:rPr>
              <a:t>원데이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,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정규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)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="" xmlns:a16="http://schemas.microsoft.com/office/drawing/2014/main" id="{9DAD2CD8-E546-4349-ACBB-E16B5B510B13}"/>
              </a:ext>
            </a:extLst>
          </p:cNvPr>
          <p:cNvSpPr/>
          <p:nvPr/>
        </p:nvSpPr>
        <p:spPr>
          <a:xfrm>
            <a:off x="5379995" y="3791224"/>
            <a:ext cx="3473044" cy="334512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클래스 신청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="" xmlns:a16="http://schemas.microsoft.com/office/drawing/2014/main" id="{26C91EA0-8F3B-4561-919C-C3DE77BB6F87}"/>
              </a:ext>
            </a:extLst>
          </p:cNvPr>
          <p:cNvSpPr/>
          <p:nvPr/>
        </p:nvSpPr>
        <p:spPr>
          <a:xfrm>
            <a:off x="5360566" y="4303548"/>
            <a:ext cx="3473044" cy="334512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관심 클래스 등록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961EA538-04CB-4BCB-90F4-640466AF7E1C}"/>
              </a:ext>
            </a:extLst>
          </p:cNvPr>
          <p:cNvSpPr/>
          <p:nvPr/>
        </p:nvSpPr>
        <p:spPr>
          <a:xfrm>
            <a:off x="332619" y="5177477"/>
            <a:ext cx="8520420" cy="1391102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="" xmlns:a16="http://schemas.microsoft.com/office/drawing/2014/main" id="{362C8AFF-EEC4-4DDE-9053-4CD39879A0CA}"/>
              </a:ext>
            </a:extLst>
          </p:cNvPr>
          <p:cNvSpPr/>
          <p:nvPr/>
        </p:nvSpPr>
        <p:spPr>
          <a:xfrm>
            <a:off x="332618" y="5177477"/>
            <a:ext cx="2933354" cy="334512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클래스 소개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="" xmlns:a16="http://schemas.microsoft.com/office/drawing/2014/main" id="{6004046B-93A4-4812-85FE-41FFF63569E4}"/>
              </a:ext>
            </a:extLst>
          </p:cNvPr>
          <p:cNvSpPr/>
          <p:nvPr/>
        </p:nvSpPr>
        <p:spPr>
          <a:xfrm>
            <a:off x="3265973" y="5177477"/>
            <a:ext cx="2830028" cy="334512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</a:rPr>
              <a:t>구매 후기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="" xmlns:a16="http://schemas.microsoft.com/office/drawing/2014/main" id="{6971685D-B58C-401F-81FD-C5597B07DA45}"/>
              </a:ext>
            </a:extLst>
          </p:cNvPr>
          <p:cNvSpPr/>
          <p:nvPr/>
        </p:nvSpPr>
        <p:spPr>
          <a:xfrm>
            <a:off x="6096000" y="5177477"/>
            <a:ext cx="2751391" cy="334512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배송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/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교환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/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환불 </a:t>
            </a:r>
          </a:p>
        </p:txBody>
      </p:sp>
      <p:cxnSp>
        <p:nvCxnSpPr>
          <p:cNvPr id="18" name="직선 연결선 17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그림 18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718" y="1824576"/>
            <a:ext cx="300023" cy="300023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6837405" y="1510018"/>
            <a:ext cx="23317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로그인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회원가입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937857" y="1795338"/>
            <a:ext cx="5739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		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취미클래스 </a:t>
            </a:r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			DIY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스토어 </a:t>
            </a:r>
            <a:endParaRPr lang="ko-KR" altLang="en-US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3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id="{EEBACED0-E6FC-4FF7-A932-37028E8D13EF}"/>
              </a:ext>
            </a:extLst>
          </p:cNvPr>
          <p:cNvSpPr/>
          <p:nvPr/>
        </p:nvSpPr>
        <p:spPr>
          <a:xfrm>
            <a:off x="9431909" y="2007257"/>
            <a:ext cx="2553277" cy="1430100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7" name="그림 26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1909" y="1571696"/>
            <a:ext cx="300023" cy="300023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A91A8208-A88C-4823-9F78-3A5A47219D01}"/>
              </a:ext>
            </a:extLst>
          </p:cNvPr>
          <p:cNvSpPr txBox="1"/>
          <p:nvPr/>
        </p:nvSpPr>
        <p:spPr>
          <a:xfrm>
            <a:off x="9411391" y="3495020"/>
            <a:ext cx="14373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</a:rPr>
              <a:t>클래스 이름       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F5D8858A-9F5A-498C-BAE0-A90E60E2C7E6}"/>
              </a:ext>
            </a:extLst>
          </p:cNvPr>
          <p:cNvSpPr txBox="1"/>
          <p:nvPr/>
        </p:nvSpPr>
        <p:spPr>
          <a:xfrm>
            <a:off x="10944004" y="3472483"/>
            <a:ext cx="10807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>
                <a:solidFill>
                  <a:schemeClr val="bg2">
                    <a:lumMod val="50000"/>
                  </a:schemeClr>
                </a:solidFill>
              </a:rPr>
              <a:t>원데이</a:t>
            </a:r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</a:rPr>
              <a:t> 클래스 가격</a:t>
            </a:r>
            <a:endParaRPr lang="en-US" altLang="ko-KR" sz="8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</a:rPr>
              <a:t>정규 클래스 가격</a:t>
            </a:r>
          </a:p>
        </p:txBody>
      </p:sp>
      <p:cxnSp>
        <p:nvCxnSpPr>
          <p:cNvPr id="43" name="직선 연결선 42"/>
          <p:cNvCxnSpPr/>
          <p:nvPr/>
        </p:nvCxnSpPr>
        <p:spPr>
          <a:xfrm>
            <a:off x="9353726" y="6254769"/>
            <a:ext cx="2691579" cy="0"/>
          </a:xfrm>
          <a:prstGeom prst="line">
            <a:avLst/>
          </a:prstGeom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="" xmlns:a16="http://schemas.microsoft.com/office/drawing/2014/main" id="{EEBACED0-E6FC-4FF7-A932-37028E8D13EF}"/>
              </a:ext>
            </a:extLst>
          </p:cNvPr>
          <p:cNvSpPr/>
          <p:nvPr/>
        </p:nvSpPr>
        <p:spPr>
          <a:xfrm>
            <a:off x="9436105" y="3952738"/>
            <a:ext cx="2553277" cy="287650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2">
                    <a:lumMod val="10000"/>
                  </a:schemeClr>
                </a:solidFill>
              </a:rPr>
              <a:t>클래스 신청</a:t>
            </a:r>
            <a:endParaRPr lang="ko-KR" altLang="en-US" sz="12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="" xmlns:a16="http://schemas.microsoft.com/office/drawing/2014/main" id="{EEBACED0-E6FC-4FF7-A932-37028E8D13EF}"/>
              </a:ext>
            </a:extLst>
          </p:cNvPr>
          <p:cNvSpPr/>
          <p:nvPr/>
        </p:nvSpPr>
        <p:spPr>
          <a:xfrm>
            <a:off x="9431985" y="4327564"/>
            <a:ext cx="2553277" cy="287650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2">
                    <a:lumMod val="10000"/>
                  </a:schemeClr>
                </a:solidFill>
              </a:rPr>
              <a:t>관심 클래스 등록</a:t>
            </a:r>
            <a:endParaRPr lang="ko-KR" altLang="en-US" sz="12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="" xmlns:a16="http://schemas.microsoft.com/office/drawing/2014/main" id="{A91A8208-A88C-4823-9F78-3A5A47219D01}"/>
              </a:ext>
            </a:extLst>
          </p:cNvPr>
          <p:cNvSpPr txBox="1"/>
          <p:nvPr/>
        </p:nvSpPr>
        <p:spPr>
          <a:xfrm>
            <a:off x="9411390" y="4748679"/>
            <a:ext cx="14373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</a:rPr>
              <a:t>클래스 </a:t>
            </a:r>
            <a:r>
              <a:rPr lang="ko-KR" altLang="en-US" sz="1200" dirty="0" smtClean="0">
                <a:solidFill>
                  <a:schemeClr val="bg2">
                    <a:lumMod val="50000"/>
                  </a:schemeClr>
                </a:solidFill>
              </a:rPr>
              <a:t>소개       </a:t>
            </a:r>
            <a:endParaRPr lang="ko-KR" altLang="en-US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="" xmlns:a16="http://schemas.microsoft.com/office/drawing/2014/main" id="{A91A8208-A88C-4823-9F78-3A5A47219D01}"/>
              </a:ext>
            </a:extLst>
          </p:cNvPr>
          <p:cNvSpPr txBox="1"/>
          <p:nvPr/>
        </p:nvSpPr>
        <p:spPr>
          <a:xfrm>
            <a:off x="9431909" y="5802460"/>
            <a:ext cx="14373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2">
                    <a:lumMod val="50000"/>
                  </a:schemeClr>
                </a:solidFill>
              </a:rPr>
              <a:t>후기</a:t>
            </a:r>
            <a:endParaRPr lang="ko-KR" altLang="en-US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="" xmlns:a16="http://schemas.microsoft.com/office/drawing/2014/main" id="{A91A8208-A88C-4823-9F78-3A5A47219D01}"/>
              </a:ext>
            </a:extLst>
          </p:cNvPr>
          <p:cNvSpPr txBox="1"/>
          <p:nvPr/>
        </p:nvSpPr>
        <p:spPr>
          <a:xfrm>
            <a:off x="9431909" y="5261734"/>
            <a:ext cx="14373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2">
                    <a:lumMod val="50000"/>
                  </a:schemeClr>
                </a:solidFill>
              </a:rPr>
              <a:t>배송</a:t>
            </a:r>
            <a:r>
              <a:rPr lang="en-US" altLang="ko-KR" sz="1200" dirty="0" smtClean="0">
                <a:solidFill>
                  <a:schemeClr val="bg2">
                    <a:lumMod val="50000"/>
                  </a:schemeClr>
                </a:solidFill>
              </a:rPr>
              <a:t>/</a:t>
            </a:r>
            <a:r>
              <a:rPr lang="ko-KR" altLang="en-US" sz="1200" dirty="0" smtClean="0">
                <a:solidFill>
                  <a:schemeClr val="bg2">
                    <a:lumMod val="50000"/>
                  </a:schemeClr>
                </a:solidFill>
              </a:rPr>
              <a:t>교환</a:t>
            </a:r>
            <a:r>
              <a:rPr lang="en-US" altLang="ko-KR" sz="1200" dirty="0" smtClean="0">
                <a:solidFill>
                  <a:schemeClr val="bg2">
                    <a:lumMod val="50000"/>
                  </a:schemeClr>
                </a:solidFill>
              </a:rPr>
              <a:t>/</a:t>
            </a:r>
            <a:r>
              <a:rPr lang="ko-KR" altLang="en-US" sz="1200" dirty="0" smtClean="0">
                <a:solidFill>
                  <a:schemeClr val="bg2">
                    <a:lumMod val="50000"/>
                  </a:schemeClr>
                </a:solidFill>
              </a:rPr>
              <a:t>환불</a:t>
            </a:r>
            <a:endParaRPr lang="ko-KR" altLang="en-US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7607406" y="1822167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취미바구니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4" name="모서리가 둥근 직사각형 53"/>
          <p:cNvSpPr/>
          <p:nvPr/>
        </p:nvSpPr>
        <p:spPr>
          <a:xfrm>
            <a:off x="8127694" y="1820584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내클래스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9688579" y="1606261"/>
            <a:ext cx="9863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tx2">
                    <a:lumMod val="10000"/>
                  </a:schemeClr>
                </a:solidFill>
              </a:rPr>
              <a:t>Do it! Yourself!!</a:t>
            </a:r>
            <a:endParaRPr lang="ko-KR" altLang="en-US" sz="10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9406107" y="6288425"/>
            <a:ext cx="29473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solidFill>
                  <a:schemeClr val="tx2">
                    <a:lumMod val="10000"/>
                  </a:schemeClr>
                </a:solidFill>
              </a:rPr>
              <a:t>DIY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클래스</a:t>
            </a:r>
            <a:r>
              <a:rPr lang="en-US" altLang="ko-KR" sz="9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en-US" altLang="ko-KR" sz="9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   </a:t>
            </a:r>
            <a:r>
              <a:rPr lang="en-US" altLang="ko-KR" sz="900" dirty="0" smtClean="0">
                <a:solidFill>
                  <a:schemeClr val="tx2">
                    <a:lumMod val="10000"/>
                  </a:schemeClr>
                </a:solidFill>
              </a:rPr>
              <a:t>DIY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스토어</a:t>
            </a:r>
            <a:r>
              <a:rPr lang="en-US" altLang="ko-KR" sz="9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    고객센터    </a:t>
            </a:r>
            <a:r>
              <a:rPr lang="ko-KR" altLang="en-US" sz="9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endParaRPr lang="ko-KR" altLang="en-US" sz="9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0674908" y="1626000"/>
            <a:ext cx="14610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>
                <a:solidFill>
                  <a:schemeClr val="tx2">
                    <a:lumMod val="10000"/>
                  </a:schemeClr>
                </a:solidFill>
              </a:rPr>
              <a:t>취미바구니  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내클래스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  검색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363247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1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002060"/>
                </a:solidFill>
              </a:rPr>
              <a:t>상품상세 </a:t>
            </a:r>
            <a:r>
              <a:rPr lang="ko-KR" altLang="en-US" dirty="0">
                <a:solidFill>
                  <a:srgbClr val="002060"/>
                </a:solidFill>
              </a:rPr>
              <a:t>페이지</a:t>
            </a:r>
          </a:p>
        </p:txBody>
      </p:sp>
      <p:sp>
        <p:nvSpPr>
          <p:cNvPr id="17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DD15E406-86D5-43EE-8219-49B0E1FA0E30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="" xmlns:a16="http://schemas.microsoft.com/office/drawing/2014/main" id="{85D0658C-BC08-4026-908C-C962C844F4A0}"/>
              </a:ext>
            </a:extLst>
          </p:cNvPr>
          <p:cNvSpPr/>
          <p:nvPr/>
        </p:nvSpPr>
        <p:spPr>
          <a:xfrm>
            <a:off x="332619" y="2355133"/>
            <a:ext cx="4843387" cy="2678186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19767C2E-B4DF-41B9-8FA8-2C41D9F98870}"/>
              </a:ext>
            </a:extLst>
          </p:cNvPr>
          <p:cNvSpPr/>
          <p:nvPr/>
        </p:nvSpPr>
        <p:spPr>
          <a:xfrm>
            <a:off x="5360566" y="2355133"/>
            <a:ext cx="3473044" cy="334512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</a:rPr>
              <a:t>상품이름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id="{76BAADC5-A8B1-4DA2-A50A-350233564DEF}"/>
              </a:ext>
            </a:extLst>
          </p:cNvPr>
          <p:cNvSpPr/>
          <p:nvPr/>
        </p:nvSpPr>
        <p:spPr>
          <a:xfrm>
            <a:off x="5360566" y="2848202"/>
            <a:ext cx="3473044" cy="334512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</a:rPr>
              <a:t>상품가격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="" xmlns:a16="http://schemas.microsoft.com/office/drawing/2014/main" id="{9DAD2CD8-E546-4349-ACBB-E16B5B510B13}"/>
              </a:ext>
            </a:extLst>
          </p:cNvPr>
          <p:cNvSpPr/>
          <p:nvPr/>
        </p:nvSpPr>
        <p:spPr>
          <a:xfrm>
            <a:off x="5379995" y="3791224"/>
            <a:ext cx="3473044" cy="334512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</a:rPr>
              <a:t>상품 구매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26C91EA0-8F3B-4561-919C-C3DE77BB6F87}"/>
              </a:ext>
            </a:extLst>
          </p:cNvPr>
          <p:cNvSpPr/>
          <p:nvPr/>
        </p:nvSpPr>
        <p:spPr>
          <a:xfrm>
            <a:off x="5360566" y="4303548"/>
            <a:ext cx="3473044" cy="334512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</a:rPr>
              <a:t>장바구니 담기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id="{961EA538-04CB-4BCB-90F4-640466AF7E1C}"/>
              </a:ext>
            </a:extLst>
          </p:cNvPr>
          <p:cNvSpPr/>
          <p:nvPr/>
        </p:nvSpPr>
        <p:spPr>
          <a:xfrm>
            <a:off x="332619" y="5177477"/>
            <a:ext cx="8520420" cy="1391102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362C8AFF-EEC4-4DDE-9053-4CD39879A0CA}"/>
              </a:ext>
            </a:extLst>
          </p:cNvPr>
          <p:cNvSpPr/>
          <p:nvPr/>
        </p:nvSpPr>
        <p:spPr>
          <a:xfrm>
            <a:off x="332618" y="5177477"/>
            <a:ext cx="2933354" cy="334512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</a:rPr>
              <a:t>상품소개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6004046B-93A4-4812-85FE-41FFF63569E4}"/>
              </a:ext>
            </a:extLst>
          </p:cNvPr>
          <p:cNvSpPr/>
          <p:nvPr/>
        </p:nvSpPr>
        <p:spPr>
          <a:xfrm>
            <a:off x="3265973" y="5177477"/>
            <a:ext cx="2830028" cy="334512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</a:rPr>
              <a:t>구매 후기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="" xmlns:a16="http://schemas.microsoft.com/office/drawing/2014/main" id="{6971685D-B58C-401F-81FD-C5597B07DA45}"/>
              </a:ext>
            </a:extLst>
          </p:cNvPr>
          <p:cNvSpPr/>
          <p:nvPr/>
        </p:nvSpPr>
        <p:spPr>
          <a:xfrm>
            <a:off x="6096000" y="5177477"/>
            <a:ext cx="2751391" cy="334512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배송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/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교환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/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환불 </a:t>
            </a:r>
          </a:p>
        </p:txBody>
      </p:sp>
      <p:cxnSp>
        <p:nvCxnSpPr>
          <p:cNvPr id="30" name="직선 연결선 29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그림 30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718" y="1824576"/>
            <a:ext cx="300023" cy="300023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6837405" y="1510018"/>
            <a:ext cx="23317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로그인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회원가입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937857" y="1795338"/>
            <a:ext cx="5739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		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취미클래스 </a:t>
            </a:r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			DIY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스토어 </a:t>
            </a:r>
            <a:endParaRPr lang="ko-KR" altLang="en-US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1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3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4" name="그림 23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1909" y="1571696"/>
            <a:ext cx="300023" cy="300023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9406107" y="6288425"/>
            <a:ext cx="29473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solidFill>
                  <a:schemeClr val="tx2">
                    <a:lumMod val="10000"/>
                  </a:schemeClr>
                </a:solidFill>
              </a:rPr>
              <a:t>DIY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클래스</a:t>
            </a:r>
            <a:r>
              <a:rPr lang="en-US" altLang="ko-KR" sz="9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en-US" altLang="ko-KR" sz="9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   </a:t>
            </a:r>
            <a:r>
              <a:rPr lang="en-US" altLang="ko-KR" sz="900" dirty="0" smtClean="0">
                <a:solidFill>
                  <a:schemeClr val="tx2">
                    <a:lumMod val="10000"/>
                  </a:schemeClr>
                </a:solidFill>
              </a:rPr>
              <a:t>DIY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스토어</a:t>
            </a:r>
            <a:r>
              <a:rPr lang="en-US" altLang="ko-KR" sz="9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    고객센터    </a:t>
            </a:r>
            <a:r>
              <a:rPr lang="ko-KR" altLang="en-US" sz="9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endParaRPr lang="ko-KR" altLang="en-US" sz="900" dirty="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43" name="직선 연결선 42"/>
          <p:cNvCxnSpPr/>
          <p:nvPr/>
        </p:nvCxnSpPr>
        <p:spPr>
          <a:xfrm>
            <a:off x="9353726" y="6254769"/>
            <a:ext cx="2691579" cy="0"/>
          </a:xfrm>
          <a:prstGeom prst="line">
            <a:avLst/>
          </a:prstGeom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="" xmlns:a16="http://schemas.microsoft.com/office/drawing/2014/main" id="{EEBACED0-E6FC-4FF7-A932-37028E8D13EF}"/>
              </a:ext>
            </a:extLst>
          </p:cNvPr>
          <p:cNvSpPr/>
          <p:nvPr/>
        </p:nvSpPr>
        <p:spPr>
          <a:xfrm>
            <a:off x="9431909" y="2007257"/>
            <a:ext cx="2553277" cy="1430100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="" xmlns:a16="http://schemas.microsoft.com/office/drawing/2014/main" id="{A91A8208-A88C-4823-9F78-3A5A47219D01}"/>
              </a:ext>
            </a:extLst>
          </p:cNvPr>
          <p:cNvSpPr txBox="1"/>
          <p:nvPr/>
        </p:nvSpPr>
        <p:spPr>
          <a:xfrm>
            <a:off x="9411391" y="3495020"/>
            <a:ext cx="14373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2">
                    <a:lumMod val="50000"/>
                  </a:schemeClr>
                </a:solidFill>
              </a:rPr>
              <a:t>상품이름       </a:t>
            </a:r>
            <a:endParaRPr lang="ko-KR" alt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F5D8858A-9F5A-498C-BAE0-A90E60E2C7E6}"/>
              </a:ext>
            </a:extLst>
          </p:cNvPr>
          <p:cNvSpPr txBox="1"/>
          <p:nvPr/>
        </p:nvSpPr>
        <p:spPr>
          <a:xfrm>
            <a:off x="10944004" y="3472483"/>
            <a:ext cx="10807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bg2">
                    <a:lumMod val="50000"/>
                  </a:schemeClr>
                </a:solidFill>
              </a:rPr>
              <a:t>상품 가격</a:t>
            </a:r>
            <a:endParaRPr lang="ko-KR" altLang="en-US" sz="800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49" name="직선 연결선 48"/>
          <p:cNvCxnSpPr/>
          <p:nvPr/>
        </p:nvCxnSpPr>
        <p:spPr>
          <a:xfrm>
            <a:off x="9353726" y="6254769"/>
            <a:ext cx="2691579" cy="0"/>
          </a:xfrm>
          <a:prstGeom prst="line">
            <a:avLst/>
          </a:prstGeom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>
            <a:extLst>
              <a:ext uri="{FF2B5EF4-FFF2-40B4-BE49-F238E27FC236}">
                <a16:creationId xmlns="" xmlns:a16="http://schemas.microsoft.com/office/drawing/2014/main" id="{EEBACED0-E6FC-4FF7-A932-37028E8D13EF}"/>
              </a:ext>
            </a:extLst>
          </p:cNvPr>
          <p:cNvSpPr/>
          <p:nvPr/>
        </p:nvSpPr>
        <p:spPr>
          <a:xfrm>
            <a:off x="9436105" y="3952738"/>
            <a:ext cx="2553277" cy="287650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2">
                    <a:lumMod val="10000"/>
                  </a:schemeClr>
                </a:solidFill>
              </a:rPr>
              <a:t>상품 구매</a:t>
            </a:r>
            <a:endParaRPr lang="ko-KR" altLang="en-US" sz="12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="" xmlns:a16="http://schemas.microsoft.com/office/drawing/2014/main" id="{EEBACED0-E6FC-4FF7-A932-37028E8D13EF}"/>
              </a:ext>
            </a:extLst>
          </p:cNvPr>
          <p:cNvSpPr/>
          <p:nvPr/>
        </p:nvSpPr>
        <p:spPr>
          <a:xfrm>
            <a:off x="9431985" y="4327564"/>
            <a:ext cx="2553277" cy="287650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2">
                    <a:lumMod val="10000"/>
                  </a:schemeClr>
                </a:solidFill>
              </a:rPr>
              <a:t>장바구니 담기</a:t>
            </a:r>
            <a:endParaRPr lang="ko-KR" altLang="en-US" sz="12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="" xmlns:a16="http://schemas.microsoft.com/office/drawing/2014/main" id="{A91A8208-A88C-4823-9F78-3A5A47219D01}"/>
              </a:ext>
            </a:extLst>
          </p:cNvPr>
          <p:cNvSpPr txBox="1"/>
          <p:nvPr/>
        </p:nvSpPr>
        <p:spPr>
          <a:xfrm>
            <a:off x="9411390" y="4748679"/>
            <a:ext cx="14373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2">
                    <a:lumMod val="50000"/>
                  </a:schemeClr>
                </a:solidFill>
              </a:rPr>
              <a:t>상품소개       </a:t>
            </a:r>
            <a:endParaRPr lang="ko-KR" altLang="en-US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="" xmlns:a16="http://schemas.microsoft.com/office/drawing/2014/main" id="{A91A8208-A88C-4823-9F78-3A5A47219D01}"/>
              </a:ext>
            </a:extLst>
          </p:cNvPr>
          <p:cNvSpPr txBox="1"/>
          <p:nvPr/>
        </p:nvSpPr>
        <p:spPr>
          <a:xfrm>
            <a:off x="9431909" y="5802460"/>
            <a:ext cx="14373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2">
                    <a:lumMod val="50000"/>
                  </a:schemeClr>
                </a:solidFill>
              </a:rPr>
              <a:t>후기</a:t>
            </a:r>
            <a:endParaRPr lang="ko-KR" altLang="en-US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="" xmlns:a16="http://schemas.microsoft.com/office/drawing/2014/main" id="{A91A8208-A88C-4823-9F78-3A5A47219D01}"/>
              </a:ext>
            </a:extLst>
          </p:cNvPr>
          <p:cNvSpPr txBox="1"/>
          <p:nvPr/>
        </p:nvSpPr>
        <p:spPr>
          <a:xfrm>
            <a:off x="9431909" y="5261734"/>
            <a:ext cx="14373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2">
                    <a:lumMod val="50000"/>
                  </a:schemeClr>
                </a:solidFill>
              </a:rPr>
              <a:t>배송</a:t>
            </a:r>
            <a:r>
              <a:rPr lang="en-US" altLang="ko-KR" sz="1200" dirty="0" smtClean="0">
                <a:solidFill>
                  <a:schemeClr val="bg2">
                    <a:lumMod val="50000"/>
                  </a:schemeClr>
                </a:solidFill>
              </a:rPr>
              <a:t>/</a:t>
            </a:r>
            <a:r>
              <a:rPr lang="ko-KR" altLang="en-US" sz="1200" dirty="0" smtClean="0">
                <a:solidFill>
                  <a:schemeClr val="bg2">
                    <a:lumMod val="50000"/>
                  </a:schemeClr>
                </a:solidFill>
              </a:rPr>
              <a:t>교환</a:t>
            </a:r>
            <a:r>
              <a:rPr lang="en-US" altLang="ko-KR" sz="1200" dirty="0" smtClean="0">
                <a:solidFill>
                  <a:schemeClr val="bg2">
                    <a:lumMod val="50000"/>
                  </a:schemeClr>
                </a:solidFill>
              </a:rPr>
              <a:t>/</a:t>
            </a:r>
            <a:r>
              <a:rPr lang="ko-KR" altLang="en-US" sz="1200" dirty="0" smtClean="0">
                <a:solidFill>
                  <a:schemeClr val="bg2">
                    <a:lumMod val="50000"/>
                  </a:schemeClr>
                </a:solidFill>
              </a:rPr>
              <a:t>환불</a:t>
            </a:r>
            <a:endParaRPr lang="ko-KR" altLang="en-US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5" name="모서리가 둥근 직사각형 54"/>
          <p:cNvSpPr/>
          <p:nvPr/>
        </p:nvSpPr>
        <p:spPr>
          <a:xfrm>
            <a:off x="7607406" y="1822167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취미바구니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6" name="모서리가 둥근 직사각형 55"/>
          <p:cNvSpPr/>
          <p:nvPr/>
        </p:nvSpPr>
        <p:spPr>
          <a:xfrm>
            <a:off x="8127694" y="1820584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내클래스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9688579" y="1606261"/>
            <a:ext cx="9863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tx2">
                    <a:lumMod val="10000"/>
                  </a:schemeClr>
                </a:solidFill>
              </a:rPr>
              <a:t>Do it! Yourself!!</a:t>
            </a:r>
            <a:endParaRPr lang="ko-KR" altLang="en-US" sz="10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0674908" y="1626000"/>
            <a:ext cx="14610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>
                <a:solidFill>
                  <a:schemeClr val="tx2">
                    <a:lumMod val="10000"/>
                  </a:schemeClr>
                </a:solidFill>
              </a:rPr>
              <a:t>취미바구니  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내클래스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  검색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4807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777666" cy="77766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838899" y="241183"/>
            <a:ext cx="67028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rgbClr val="0070C0"/>
                </a:solidFill>
                <a:latin typeface="Arial Rounded MT Bold" panose="020F0704030504030204" pitchFamily="34" charset="0"/>
              </a:rPr>
              <a:t>Requirement Definition</a:t>
            </a:r>
            <a:endParaRPr lang="ko-KR" altLang="en-US" sz="4400" dirty="0">
              <a:solidFill>
                <a:srgbClr val="0070C0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439517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1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002060"/>
                </a:solidFill>
              </a:rPr>
              <a:t>클래스 소개 페이지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17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DD15E406-86D5-43EE-8219-49B0E1FA0E30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362C8AFF-EEC4-4DDE-9053-4CD39879A0CA}"/>
              </a:ext>
            </a:extLst>
          </p:cNvPr>
          <p:cNvSpPr/>
          <p:nvPr/>
        </p:nvSpPr>
        <p:spPr>
          <a:xfrm>
            <a:off x="332618" y="1635206"/>
            <a:ext cx="2933354" cy="367461"/>
          </a:xfrm>
          <a:prstGeom prst="rect">
            <a:avLst/>
          </a:prstGeom>
          <a:solidFill>
            <a:srgbClr val="D961F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</a:rPr>
              <a:t>클래스 소개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6004046B-93A4-4812-85FE-41FFF63569E4}"/>
              </a:ext>
            </a:extLst>
          </p:cNvPr>
          <p:cNvSpPr/>
          <p:nvPr/>
        </p:nvSpPr>
        <p:spPr>
          <a:xfrm>
            <a:off x="3265973" y="1635206"/>
            <a:ext cx="2830028" cy="367461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</a:rPr>
              <a:t>구매 후기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="" xmlns:a16="http://schemas.microsoft.com/office/drawing/2014/main" id="{6971685D-B58C-401F-81FD-C5597B07DA45}"/>
              </a:ext>
            </a:extLst>
          </p:cNvPr>
          <p:cNvSpPr/>
          <p:nvPr/>
        </p:nvSpPr>
        <p:spPr>
          <a:xfrm>
            <a:off x="6096000" y="1635206"/>
            <a:ext cx="2751391" cy="367461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배송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/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교환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/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환불 </a:t>
            </a:r>
          </a:p>
        </p:txBody>
      </p:sp>
      <p:sp>
        <p:nvSpPr>
          <p:cNvPr id="21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3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4" name="그림 23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1909" y="1571696"/>
            <a:ext cx="300023" cy="300023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9406107" y="6288425"/>
            <a:ext cx="29473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solidFill>
                  <a:schemeClr val="tx2">
                    <a:lumMod val="10000"/>
                  </a:schemeClr>
                </a:solidFill>
              </a:rPr>
              <a:t>DIY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클래스</a:t>
            </a:r>
            <a:r>
              <a:rPr lang="en-US" altLang="ko-KR" sz="9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en-US" altLang="ko-KR" sz="9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   </a:t>
            </a:r>
            <a:r>
              <a:rPr lang="en-US" altLang="ko-KR" sz="900" dirty="0" smtClean="0">
                <a:solidFill>
                  <a:schemeClr val="tx2">
                    <a:lumMod val="10000"/>
                  </a:schemeClr>
                </a:solidFill>
              </a:rPr>
              <a:t>DIY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스토어</a:t>
            </a:r>
            <a:r>
              <a:rPr lang="en-US" altLang="ko-KR" sz="9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    고객센터    </a:t>
            </a:r>
            <a:r>
              <a:rPr lang="ko-KR" altLang="en-US" sz="9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endParaRPr lang="ko-KR" altLang="en-US" sz="900" dirty="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43" name="직선 연결선 42"/>
          <p:cNvCxnSpPr/>
          <p:nvPr/>
        </p:nvCxnSpPr>
        <p:spPr>
          <a:xfrm>
            <a:off x="9353726" y="6254769"/>
            <a:ext cx="2691579" cy="0"/>
          </a:xfrm>
          <a:prstGeom prst="line">
            <a:avLst/>
          </a:prstGeom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>
            <a:off x="9353726" y="6254769"/>
            <a:ext cx="2691579" cy="0"/>
          </a:xfrm>
          <a:prstGeom prst="line">
            <a:avLst/>
          </a:prstGeom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9688579" y="1606261"/>
            <a:ext cx="9863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tx2">
                    <a:lumMod val="10000"/>
                  </a:schemeClr>
                </a:solidFill>
              </a:rPr>
              <a:t>Do it! Yourself!!</a:t>
            </a:r>
            <a:endParaRPr lang="ko-KR" altLang="en-US" sz="10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0674908" y="1626000"/>
            <a:ext cx="14610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>
                <a:solidFill>
                  <a:schemeClr val="tx2">
                    <a:lumMod val="10000"/>
                  </a:schemeClr>
                </a:solidFill>
              </a:rPr>
              <a:t>취미바구니  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내클래스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  검색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1540476" y="3105665"/>
            <a:ext cx="6203092" cy="2433068"/>
          </a:xfrm>
          <a:prstGeom prst="roundRect">
            <a:avLst/>
          </a:prstGeom>
          <a:solidFill>
            <a:schemeClr val="tx1"/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클래스 소개 내용</a:t>
            </a:r>
            <a:endParaRPr lang="ko-KR" altLang="en-US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=""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9359037" y="2011799"/>
            <a:ext cx="1520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클래스 소개</a:t>
            </a:r>
            <a:endParaRPr lang="ko-KR" altLang="en-US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9431909" y="2414786"/>
            <a:ext cx="2534422" cy="3776080"/>
          </a:xfrm>
          <a:prstGeom prst="roundRect">
            <a:avLst/>
          </a:prstGeom>
          <a:solidFill>
            <a:schemeClr val="tx1"/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클래스 소개 내용</a:t>
            </a:r>
            <a:endParaRPr lang="ko-KR" altLang="en-US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826601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1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002060"/>
                </a:solidFill>
              </a:rPr>
              <a:t>상품 소개 페이지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17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DD15E406-86D5-43EE-8219-49B0E1FA0E30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362C8AFF-EEC4-4DDE-9053-4CD39879A0CA}"/>
              </a:ext>
            </a:extLst>
          </p:cNvPr>
          <p:cNvSpPr/>
          <p:nvPr/>
        </p:nvSpPr>
        <p:spPr>
          <a:xfrm>
            <a:off x="332618" y="1635206"/>
            <a:ext cx="2933354" cy="367461"/>
          </a:xfrm>
          <a:prstGeom prst="rect">
            <a:avLst/>
          </a:prstGeom>
          <a:solidFill>
            <a:srgbClr val="D961F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</a:rPr>
              <a:t>상품소개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6004046B-93A4-4812-85FE-41FFF63569E4}"/>
              </a:ext>
            </a:extLst>
          </p:cNvPr>
          <p:cNvSpPr/>
          <p:nvPr/>
        </p:nvSpPr>
        <p:spPr>
          <a:xfrm>
            <a:off x="3265973" y="1635206"/>
            <a:ext cx="2830028" cy="367461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</a:rPr>
              <a:t>구매 후기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="" xmlns:a16="http://schemas.microsoft.com/office/drawing/2014/main" id="{6971685D-B58C-401F-81FD-C5597B07DA45}"/>
              </a:ext>
            </a:extLst>
          </p:cNvPr>
          <p:cNvSpPr/>
          <p:nvPr/>
        </p:nvSpPr>
        <p:spPr>
          <a:xfrm>
            <a:off x="6096000" y="1635206"/>
            <a:ext cx="2751391" cy="367461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배송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/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교환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/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환불 </a:t>
            </a:r>
          </a:p>
        </p:txBody>
      </p:sp>
      <p:sp>
        <p:nvSpPr>
          <p:cNvPr id="21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3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4" name="그림 23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1909" y="1571696"/>
            <a:ext cx="300023" cy="300023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9406107" y="6288425"/>
            <a:ext cx="29473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solidFill>
                  <a:schemeClr val="tx2">
                    <a:lumMod val="10000"/>
                  </a:schemeClr>
                </a:solidFill>
              </a:rPr>
              <a:t>DIY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클래스</a:t>
            </a:r>
            <a:r>
              <a:rPr lang="en-US" altLang="ko-KR" sz="9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en-US" altLang="ko-KR" sz="9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   </a:t>
            </a:r>
            <a:r>
              <a:rPr lang="en-US" altLang="ko-KR" sz="900" dirty="0" smtClean="0">
                <a:solidFill>
                  <a:schemeClr val="tx2">
                    <a:lumMod val="10000"/>
                  </a:schemeClr>
                </a:solidFill>
              </a:rPr>
              <a:t>DIY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스토어</a:t>
            </a:r>
            <a:r>
              <a:rPr lang="en-US" altLang="ko-KR" sz="9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    고객센터    </a:t>
            </a:r>
            <a:r>
              <a:rPr lang="ko-KR" altLang="en-US" sz="9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endParaRPr lang="ko-KR" altLang="en-US" sz="900" dirty="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43" name="직선 연결선 42"/>
          <p:cNvCxnSpPr/>
          <p:nvPr/>
        </p:nvCxnSpPr>
        <p:spPr>
          <a:xfrm>
            <a:off x="9353726" y="6254769"/>
            <a:ext cx="2691579" cy="0"/>
          </a:xfrm>
          <a:prstGeom prst="line">
            <a:avLst/>
          </a:prstGeom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>
            <a:off x="9353726" y="6254769"/>
            <a:ext cx="2691579" cy="0"/>
          </a:xfrm>
          <a:prstGeom prst="line">
            <a:avLst/>
          </a:prstGeom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9688579" y="1606261"/>
            <a:ext cx="9863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tx2">
                    <a:lumMod val="10000"/>
                  </a:schemeClr>
                </a:solidFill>
              </a:rPr>
              <a:t>Do it! Yourself!!</a:t>
            </a:r>
            <a:endParaRPr lang="ko-KR" altLang="en-US" sz="10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0674908" y="1626000"/>
            <a:ext cx="14610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>
                <a:solidFill>
                  <a:schemeClr val="tx2">
                    <a:lumMod val="10000"/>
                  </a:schemeClr>
                </a:solidFill>
              </a:rPr>
              <a:t>취미바구니  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내클래스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  검색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1540476" y="3105665"/>
            <a:ext cx="6203092" cy="2433068"/>
          </a:xfrm>
          <a:prstGeom prst="roundRect">
            <a:avLst/>
          </a:prstGeom>
          <a:solidFill>
            <a:schemeClr val="tx1"/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상품소개 내용</a:t>
            </a:r>
            <a:endParaRPr lang="ko-KR" altLang="en-US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9359037" y="2011799"/>
            <a:ext cx="1520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상품소개</a:t>
            </a:r>
            <a:endParaRPr lang="ko-KR" altLang="en-US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9431909" y="2414786"/>
            <a:ext cx="2534422" cy="3776080"/>
          </a:xfrm>
          <a:prstGeom prst="roundRect">
            <a:avLst/>
          </a:prstGeom>
          <a:solidFill>
            <a:schemeClr val="tx1"/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상품소개 내용</a:t>
            </a:r>
            <a:endParaRPr lang="ko-KR" altLang="en-US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056920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1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002060"/>
                </a:solidFill>
              </a:rPr>
              <a:t>구매 후기 페이지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17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DD15E406-86D5-43EE-8219-49B0E1FA0E30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362C8AFF-EEC4-4DDE-9053-4CD39879A0CA}"/>
              </a:ext>
            </a:extLst>
          </p:cNvPr>
          <p:cNvSpPr/>
          <p:nvPr/>
        </p:nvSpPr>
        <p:spPr>
          <a:xfrm>
            <a:off x="332618" y="1635206"/>
            <a:ext cx="2933354" cy="367461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</a:rPr>
              <a:t>상품소개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6004046B-93A4-4812-85FE-41FFF63569E4}"/>
              </a:ext>
            </a:extLst>
          </p:cNvPr>
          <p:cNvSpPr/>
          <p:nvPr/>
        </p:nvSpPr>
        <p:spPr>
          <a:xfrm>
            <a:off x="3265973" y="1635206"/>
            <a:ext cx="2830028" cy="367461"/>
          </a:xfrm>
          <a:prstGeom prst="rect">
            <a:avLst/>
          </a:prstGeom>
          <a:solidFill>
            <a:srgbClr val="D961F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</a:rPr>
              <a:t>구매 후기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="" xmlns:a16="http://schemas.microsoft.com/office/drawing/2014/main" id="{6971685D-B58C-401F-81FD-C5597B07DA45}"/>
              </a:ext>
            </a:extLst>
          </p:cNvPr>
          <p:cNvSpPr/>
          <p:nvPr/>
        </p:nvSpPr>
        <p:spPr>
          <a:xfrm>
            <a:off x="6096000" y="1635206"/>
            <a:ext cx="2751391" cy="367461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배송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/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교환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/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환불 </a:t>
            </a:r>
          </a:p>
        </p:txBody>
      </p:sp>
      <p:sp>
        <p:nvSpPr>
          <p:cNvPr id="21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3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4" name="그림 23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1909" y="1571696"/>
            <a:ext cx="300023" cy="300023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9406107" y="6288425"/>
            <a:ext cx="29473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solidFill>
                  <a:schemeClr val="tx2">
                    <a:lumMod val="10000"/>
                  </a:schemeClr>
                </a:solidFill>
              </a:rPr>
              <a:t>DIY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클래스</a:t>
            </a:r>
            <a:r>
              <a:rPr lang="en-US" altLang="ko-KR" sz="9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en-US" altLang="ko-KR" sz="9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   </a:t>
            </a:r>
            <a:r>
              <a:rPr lang="en-US" altLang="ko-KR" sz="900" dirty="0" smtClean="0">
                <a:solidFill>
                  <a:schemeClr val="tx2">
                    <a:lumMod val="10000"/>
                  </a:schemeClr>
                </a:solidFill>
              </a:rPr>
              <a:t>DIY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스토어</a:t>
            </a:r>
            <a:r>
              <a:rPr lang="en-US" altLang="ko-KR" sz="9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    고객센터    </a:t>
            </a:r>
            <a:r>
              <a:rPr lang="ko-KR" altLang="en-US" sz="9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endParaRPr lang="ko-KR" altLang="en-US" sz="9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9688579" y="1606261"/>
            <a:ext cx="9863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tx2">
                    <a:lumMod val="10000"/>
                  </a:schemeClr>
                </a:solidFill>
              </a:rPr>
              <a:t>Do it! Yourself!!</a:t>
            </a:r>
            <a:endParaRPr lang="ko-KR" altLang="en-US" sz="10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0674908" y="1626000"/>
            <a:ext cx="14610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취미바구니  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내클래스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  검색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98301" y="2591940"/>
            <a:ext cx="14610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아이디</a:t>
            </a:r>
            <a:endParaRPr lang="en-US" altLang="ko-KR" sz="800" dirty="0" smtClean="0">
              <a:solidFill>
                <a:schemeClr val="tx2">
                  <a:lumMod val="10000"/>
                </a:schemeClr>
              </a:solidFill>
            </a:endParaRPr>
          </a:p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작성 날짜</a:t>
            </a:r>
            <a:endParaRPr lang="en-US" altLang="ko-KR" sz="800" dirty="0" smtClean="0">
              <a:solidFill>
                <a:schemeClr val="tx2">
                  <a:lumMod val="10000"/>
                </a:schemeClr>
              </a:solidFill>
            </a:endParaRPr>
          </a:p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☆</a:t>
            </a:r>
            <a:r>
              <a:rPr lang="ko-KR" altLang="en-US" sz="8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☆</a:t>
            </a:r>
            <a:r>
              <a:rPr lang="ko-KR" altLang="en-US" sz="8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☆</a:t>
            </a:r>
            <a:r>
              <a:rPr lang="ko-KR" altLang="en-US" sz="8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☆</a:t>
            </a:r>
            <a:r>
              <a:rPr lang="ko-KR" altLang="en-US" sz="800" dirty="0">
                <a:solidFill>
                  <a:schemeClr val="tx2">
                    <a:lumMod val="10000"/>
                  </a:schemeClr>
                </a:solidFill>
              </a:rPr>
              <a:t> ☆</a:t>
            </a:r>
          </a:p>
        </p:txBody>
      </p:sp>
      <p:cxnSp>
        <p:nvCxnSpPr>
          <p:cNvPr id="9" name="직선 연결선 8"/>
          <p:cNvCxnSpPr/>
          <p:nvPr/>
        </p:nvCxnSpPr>
        <p:spPr>
          <a:xfrm flipV="1">
            <a:off x="510746" y="2473568"/>
            <a:ext cx="8246076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A91A8208-A88C-4823-9F78-3A5A47219D01}"/>
              </a:ext>
            </a:extLst>
          </p:cNvPr>
          <p:cNvSpPr txBox="1"/>
          <p:nvPr/>
        </p:nvSpPr>
        <p:spPr>
          <a:xfrm>
            <a:off x="510746" y="2099943"/>
            <a:ext cx="1437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2">
                    <a:lumMod val="50000"/>
                  </a:schemeClr>
                </a:solidFill>
              </a:rPr>
              <a:t>구매 후기</a:t>
            </a:r>
            <a:endParaRPr lang="ko-KR" altLang="en-US" sz="14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519173" y="3114790"/>
            <a:ext cx="8150042" cy="1207650"/>
          </a:xfrm>
          <a:prstGeom prst="roundRect">
            <a:avLst/>
          </a:prstGeom>
          <a:solidFill>
            <a:schemeClr val="tx1"/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2">
                    <a:lumMod val="10000"/>
                  </a:schemeClr>
                </a:solidFill>
              </a:rPr>
              <a:t>후기 내용</a:t>
            </a:r>
            <a:endParaRPr lang="ko-KR" altLang="en-US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519173" y="4383625"/>
            <a:ext cx="8150042" cy="1207650"/>
          </a:xfrm>
          <a:prstGeom prst="roundRect">
            <a:avLst/>
          </a:prstGeom>
          <a:solidFill>
            <a:schemeClr val="tx1"/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2">
                    <a:lumMod val="10000"/>
                  </a:schemeClr>
                </a:solidFill>
              </a:rPr>
              <a:t>답글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 내용</a:t>
            </a:r>
            <a:endParaRPr lang="ko-KR" altLang="en-US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A91A8208-A88C-4823-9F78-3A5A47219D01}"/>
              </a:ext>
            </a:extLst>
          </p:cNvPr>
          <p:cNvSpPr txBox="1"/>
          <p:nvPr/>
        </p:nvSpPr>
        <p:spPr>
          <a:xfrm>
            <a:off x="9402647" y="2099943"/>
            <a:ext cx="1437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2">
                    <a:lumMod val="50000"/>
                  </a:schemeClr>
                </a:solidFill>
              </a:rPr>
              <a:t>구매 후기</a:t>
            </a:r>
            <a:endParaRPr lang="ko-KR" altLang="en-US" sz="1400" b="1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37" name="직선 연결선 36"/>
          <p:cNvCxnSpPr/>
          <p:nvPr/>
        </p:nvCxnSpPr>
        <p:spPr>
          <a:xfrm>
            <a:off x="9503943" y="2460055"/>
            <a:ext cx="2374791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모서리가 둥근 직사각형 38"/>
          <p:cNvSpPr/>
          <p:nvPr/>
        </p:nvSpPr>
        <p:spPr>
          <a:xfrm>
            <a:off x="9503942" y="3087886"/>
            <a:ext cx="2374791" cy="1207650"/>
          </a:xfrm>
          <a:prstGeom prst="roundRect">
            <a:avLst/>
          </a:prstGeom>
          <a:solidFill>
            <a:schemeClr val="tx1"/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2">
                    <a:lumMod val="10000"/>
                  </a:schemeClr>
                </a:solidFill>
              </a:rPr>
              <a:t>후기 내용</a:t>
            </a:r>
            <a:endParaRPr lang="ko-KR" altLang="en-US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9503943" y="2572307"/>
            <a:ext cx="14610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아이디</a:t>
            </a:r>
            <a:endParaRPr lang="en-US" altLang="ko-KR" sz="800" dirty="0" smtClean="0">
              <a:solidFill>
                <a:schemeClr val="tx2">
                  <a:lumMod val="10000"/>
                </a:schemeClr>
              </a:solidFill>
            </a:endParaRPr>
          </a:p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작성 날짜</a:t>
            </a:r>
            <a:endParaRPr lang="en-US" altLang="ko-KR" sz="800" dirty="0" smtClean="0">
              <a:solidFill>
                <a:schemeClr val="tx2">
                  <a:lumMod val="10000"/>
                </a:schemeClr>
              </a:solidFill>
            </a:endParaRPr>
          </a:p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☆</a:t>
            </a:r>
            <a:r>
              <a:rPr lang="ko-KR" altLang="en-US" sz="8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☆</a:t>
            </a:r>
            <a:r>
              <a:rPr lang="ko-KR" altLang="en-US" sz="8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☆</a:t>
            </a:r>
            <a:r>
              <a:rPr lang="ko-KR" altLang="en-US" sz="8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☆</a:t>
            </a:r>
            <a:r>
              <a:rPr lang="ko-KR" altLang="en-US" sz="800" dirty="0">
                <a:solidFill>
                  <a:schemeClr val="tx2">
                    <a:lumMod val="10000"/>
                  </a:schemeClr>
                </a:solidFill>
              </a:rPr>
              <a:t> ☆</a:t>
            </a:r>
          </a:p>
        </p:txBody>
      </p:sp>
      <p:sp>
        <p:nvSpPr>
          <p:cNvPr id="41" name="모서리가 둥근 직사각형 40"/>
          <p:cNvSpPr/>
          <p:nvPr/>
        </p:nvSpPr>
        <p:spPr>
          <a:xfrm>
            <a:off x="9503942" y="4414039"/>
            <a:ext cx="2374791" cy="1207650"/>
          </a:xfrm>
          <a:prstGeom prst="roundRect">
            <a:avLst/>
          </a:prstGeom>
          <a:solidFill>
            <a:schemeClr val="tx1"/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2">
                    <a:lumMod val="10000"/>
                  </a:schemeClr>
                </a:solidFill>
              </a:rPr>
              <a:t>답글내용</a:t>
            </a:r>
            <a:endParaRPr lang="ko-KR" altLang="en-US" dirty="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44" name="직선 연결선 43"/>
          <p:cNvCxnSpPr/>
          <p:nvPr/>
        </p:nvCxnSpPr>
        <p:spPr>
          <a:xfrm>
            <a:off x="9353726" y="6254769"/>
            <a:ext cx="2691579" cy="0"/>
          </a:xfrm>
          <a:prstGeom prst="line">
            <a:avLst/>
          </a:prstGeom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955143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1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002060"/>
                </a:solidFill>
              </a:rPr>
              <a:t>배송</a:t>
            </a:r>
            <a:r>
              <a:rPr lang="en-US" altLang="ko-KR" dirty="0" smtClean="0">
                <a:solidFill>
                  <a:srgbClr val="002060"/>
                </a:solidFill>
              </a:rPr>
              <a:t>/</a:t>
            </a:r>
            <a:r>
              <a:rPr lang="ko-KR" altLang="en-US" dirty="0" smtClean="0">
                <a:solidFill>
                  <a:srgbClr val="002060"/>
                </a:solidFill>
              </a:rPr>
              <a:t>교환</a:t>
            </a:r>
            <a:r>
              <a:rPr lang="en-US" altLang="ko-KR" dirty="0" smtClean="0">
                <a:solidFill>
                  <a:srgbClr val="002060"/>
                </a:solidFill>
              </a:rPr>
              <a:t>/</a:t>
            </a:r>
            <a:r>
              <a:rPr lang="ko-KR" altLang="en-US" dirty="0" smtClean="0">
                <a:solidFill>
                  <a:srgbClr val="002060"/>
                </a:solidFill>
              </a:rPr>
              <a:t>환불 안내 </a:t>
            </a:r>
            <a:r>
              <a:rPr lang="ko-KR" altLang="en-US" dirty="0">
                <a:solidFill>
                  <a:srgbClr val="002060"/>
                </a:solidFill>
              </a:rPr>
              <a:t>페이지</a:t>
            </a:r>
          </a:p>
        </p:txBody>
      </p:sp>
      <p:sp>
        <p:nvSpPr>
          <p:cNvPr id="17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DD15E406-86D5-43EE-8219-49B0E1FA0E30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362C8AFF-EEC4-4DDE-9053-4CD39879A0CA}"/>
              </a:ext>
            </a:extLst>
          </p:cNvPr>
          <p:cNvSpPr/>
          <p:nvPr/>
        </p:nvSpPr>
        <p:spPr>
          <a:xfrm>
            <a:off x="332618" y="1635206"/>
            <a:ext cx="2933354" cy="367461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</a:rPr>
              <a:t>상품소개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6004046B-93A4-4812-85FE-41FFF63569E4}"/>
              </a:ext>
            </a:extLst>
          </p:cNvPr>
          <p:cNvSpPr/>
          <p:nvPr/>
        </p:nvSpPr>
        <p:spPr>
          <a:xfrm>
            <a:off x="3265973" y="1635206"/>
            <a:ext cx="2830028" cy="367461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</a:rPr>
              <a:t>구매 후기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="" xmlns:a16="http://schemas.microsoft.com/office/drawing/2014/main" id="{6971685D-B58C-401F-81FD-C5597B07DA45}"/>
              </a:ext>
            </a:extLst>
          </p:cNvPr>
          <p:cNvSpPr/>
          <p:nvPr/>
        </p:nvSpPr>
        <p:spPr>
          <a:xfrm>
            <a:off x="6096000" y="1635206"/>
            <a:ext cx="2751391" cy="367461"/>
          </a:xfrm>
          <a:prstGeom prst="rect">
            <a:avLst/>
          </a:prstGeom>
          <a:solidFill>
            <a:srgbClr val="D961F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배송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/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교환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/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환불 </a:t>
            </a:r>
          </a:p>
        </p:txBody>
      </p:sp>
      <p:sp>
        <p:nvSpPr>
          <p:cNvPr id="21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3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4" name="그림 23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1909" y="1571696"/>
            <a:ext cx="300023" cy="300023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9406107" y="6288425"/>
            <a:ext cx="29473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solidFill>
                  <a:schemeClr val="tx2">
                    <a:lumMod val="10000"/>
                  </a:schemeClr>
                </a:solidFill>
              </a:rPr>
              <a:t>DIY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클래스</a:t>
            </a:r>
            <a:r>
              <a:rPr lang="en-US" altLang="ko-KR" sz="9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en-US" altLang="ko-KR" sz="9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   </a:t>
            </a:r>
            <a:r>
              <a:rPr lang="en-US" altLang="ko-KR" sz="900" dirty="0" smtClean="0">
                <a:solidFill>
                  <a:schemeClr val="tx2">
                    <a:lumMod val="10000"/>
                  </a:schemeClr>
                </a:solidFill>
              </a:rPr>
              <a:t>DIY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스토어</a:t>
            </a:r>
            <a:r>
              <a:rPr lang="en-US" altLang="ko-KR" sz="9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    고객센터    </a:t>
            </a:r>
            <a:r>
              <a:rPr lang="ko-KR" altLang="en-US" sz="9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endParaRPr lang="ko-KR" altLang="en-US" sz="900" dirty="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43" name="직선 연결선 42"/>
          <p:cNvCxnSpPr/>
          <p:nvPr/>
        </p:nvCxnSpPr>
        <p:spPr>
          <a:xfrm>
            <a:off x="9353726" y="6254769"/>
            <a:ext cx="2691579" cy="0"/>
          </a:xfrm>
          <a:prstGeom prst="line">
            <a:avLst/>
          </a:prstGeom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>
            <a:off x="9353726" y="6254769"/>
            <a:ext cx="2691579" cy="0"/>
          </a:xfrm>
          <a:prstGeom prst="line">
            <a:avLst/>
          </a:prstGeom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9688579" y="1606261"/>
            <a:ext cx="9863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tx2">
                    <a:lumMod val="10000"/>
                  </a:schemeClr>
                </a:solidFill>
              </a:rPr>
              <a:t>Do it! Yourself!!</a:t>
            </a:r>
            <a:endParaRPr lang="ko-KR" altLang="en-US" sz="10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0674908" y="1626000"/>
            <a:ext cx="14610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>
                <a:solidFill>
                  <a:schemeClr val="tx2">
                    <a:lumMod val="10000"/>
                  </a:schemeClr>
                </a:solidFill>
              </a:rPr>
              <a:t>취미바구니  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내클래스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  검색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1540476" y="3105665"/>
            <a:ext cx="6203092" cy="2433068"/>
          </a:xfrm>
          <a:prstGeom prst="roundRect">
            <a:avLst/>
          </a:prstGeom>
          <a:solidFill>
            <a:schemeClr val="tx1"/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배송</a:t>
            </a:r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/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교환</a:t>
            </a:r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/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환불 안내 내용</a:t>
            </a:r>
            <a:endParaRPr lang="ko-KR" altLang="en-US" dirty="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31" name="직선 연결선 30"/>
          <p:cNvCxnSpPr/>
          <p:nvPr/>
        </p:nvCxnSpPr>
        <p:spPr>
          <a:xfrm>
            <a:off x="9353726" y="6254769"/>
            <a:ext cx="2691579" cy="0"/>
          </a:xfrm>
          <a:prstGeom prst="line">
            <a:avLst/>
          </a:prstGeom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9353726" y="6254769"/>
            <a:ext cx="2691579" cy="0"/>
          </a:xfrm>
          <a:prstGeom prst="line">
            <a:avLst/>
          </a:prstGeom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9359036" y="2011799"/>
            <a:ext cx="1842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배송</a:t>
            </a:r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/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교환</a:t>
            </a:r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/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환불</a:t>
            </a:r>
            <a:endParaRPr lang="ko-KR" altLang="en-US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9431909" y="2414786"/>
            <a:ext cx="2534422" cy="3776080"/>
          </a:xfrm>
          <a:prstGeom prst="roundRect">
            <a:avLst/>
          </a:prstGeom>
          <a:solidFill>
            <a:schemeClr val="tx1"/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2">
                    <a:lumMod val="10000"/>
                  </a:schemeClr>
                </a:solidFill>
              </a:rPr>
              <a:t>배송</a:t>
            </a:r>
            <a:r>
              <a:rPr lang="en-US" altLang="ko-KR" dirty="0">
                <a:solidFill>
                  <a:schemeClr val="tx2">
                    <a:lumMod val="10000"/>
                  </a:schemeClr>
                </a:solidFill>
              </a:rPr>
              <a:t>/</a:t>
            </a:r>
            <a:r>
              <a:rPr lang="ko-KR" altLang="en-US" dirty="0">
                <a:solidFill>
                  <a:schemeClr val="tx2">
                    <a:lumMod val="10000"/>
                  </a:schemeClr>
                </a:solidFill>
              </a:rPr>
              <a:t>교환</a:t>
            </a:r>
            <a:r>
              <a:rPr lang="en-US" altLang="ko-KR" dirty="0">
                <a:solidFill>
                  <a:schemeClr val="tx2">
                    <a:lumMod val="10000"/>
                  </a:schemeClr>
                </a:solidFill>
              </a:rPr>
              <a:t>/</a:t>
            </a:r>
            <a:r>
              <a:rPr lang="ko-KR" altLang="en-US" dirty="0">
                <a:solidFill>
                  <a:schemeClr val="tx2">
                    <a:lumMod val="10000"/>
                  </a:schemeClr>
                </a:solidFill>
              </a:rPr>
              <a:t>환불 안내 내용</a:t>
            </a:r>
          </a:p>
        </p:txBody>
      </p:sp>
    </p:spTree>
    <p:extLst>
      <p:ext uri="{BB962C8B-B14F-4D97-AF65-F5344CB8AC3E}">
        <p14:creationId xmlns:p14="http://schemas.microsoft.com/office/powerpoint/2010/main" val="24393215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419" y="1602710"/>
            <a:ext cx="777666" cy="777666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="" xmlns:a16="http://schemas.microsoft.com/office/drawing/2014/main" id="{E16921C9-3597-454A-8E86-CBCC429D4C84}"/>
              </a:ext>
            </a:extLst>
          </p:cNvPr>
          <p:cNvCxnSpPr>
            <a:cxnSpLocks/>
          </p:cNvCxnSpPr>
          <p:nvPr/>
        </p:nvCxnSpPr>
        <p:spPr>
          <a:xfrm>
            <a:off x="2223085" y="2156193"/>
            <a:ext cx="801148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40F573A5-A76C-43F4-813E-C144D7A50B6D}"/>
              </a:ext>
            </a:extLst>
          </p:cNvPr>
          <p:cNvSpPr txBox="1"/>
          <p:nvPr/>
        </p:nvSpPr>
        <p:spPr>
          <a:xfrm>
            <a:off x="2223085" y="1605387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C0A9A55E-9736-44E7-9A43-A56253B2960D}"/>
              </a:ext>
            </a:extLst>
          </p:cNvPr>
          <p:cNvSpPr txBox="1"/>
          <p:nvPr/>
        </p:nvSpPr>
        <p:spPr>
          <a:xfrm>
            <a:off x="6317193" y="2380376"/>
            <a:ext cx="415255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ko-KR" altLang="en-US" sz="2400" dirty="0"/>
              <a:t>메인 페이지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/>
              <a:t>회원등록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/>
              <a:t>마이페이지</a:t>
            </a:r>
            <a:endParaRPr lang="en-US" altLang="ko-KR" sz="240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/>
              <a:t>회원 서비스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>
                <a:solidFill>
                  <a:schemeClr val="bg2">
                    <a:lumMod val="50000"/>
                  </a:schemeClr>
                </a:solidFill>
              </a:rPr>
              <a:t>관리자</a:t>
            </a:r>
            <a:endParaRPr lang="en-US" altLang="ko-KR" sz="2400" dirty="0">
              <a:solidFill>
                <a:schemeClr val="bg2">
                  <a:lumMod val="50000"/>
                </a:schemeClr>
              </a:solidFill>
            </a:endParaRPr>
          </a:p>
          <a:p>
            <a:pPr marL="742950" indent="-742950">
              <a:buAutoNum type="arabicPeriod"/>
            </a:pPr>
            <a:endParaRPr lang="en-US" altLang="ko-KR" sz="3600" dirty="0"/>
          </a:p>
          <a:p>
            <a:pPr marL="742950" indent="-742950">
              <a:buAutoNum type="arabicPeriod"/>
            </a:pP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7076535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002060"/>
                </a:solidFill>
              </a:rPr>
              <a:t>관리자 페이지 </a:t>
            </a:r>
            <a:r>
              <a:rPr lang="en-US" altLang="ko-KR" dirty="0" smtClean="0">
                <a:solidFill>
                  <a:srgbClr val="002060"/>
                </a:solidFill>
              </a:rPr>
              <a:t>– </a:t>
            </a:r>
            <a:r>
              <a:rPr lang="ko-KR" altLang="en-US" dirty="0" smtClean="0">
                <a:solidFill>
                  <a:srgbClr val="002060"/>
                </a:solidFill>
              </a:rPr>
              <a:t>회원관리</a:t>
            </a:r>
            <a:endParaRPr lang="ko-KR" altLang="en-US" dirty="0">
              <a:solidFill>
                <a:srgbClr val="002060"/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28630" y="2267211"/>
            <a:ext cx="9040536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2530255" y="2267211"/>
            <a:ext cx="0" cy="4301368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128630" y="2267210"/>
          <a:ext cx="2401625" cy="43013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01625">
                  <a:extLst>
                    <a:ext uri="{9D8B030D-6E8A-4147-A177-3AD203B41FA5}">
                      <a16:colId xmlns="" xmlns:a16="http://schemas.microsoft.com/office/drawing/2014/main" val="1964234671"/>
                    </a:ext>
                  </a:extLst>
                </a:gridCol>
              </a:tblGrid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회원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82516965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클래스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46295788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스토어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037083710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공지사항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992342219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문의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141993637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843408" y="2455101"/>
            <a:ext cx="24175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chemeClr val="bg2"/>
                </a:solidFill>
              </a:rPr>
              <a:t>회원 관리</a:t>
            </a:r>
            <a:endParaRPr lang="ko-KR" altLang="en-US" sz="3200" dirty="0">
              <a:solidFill>
                <a:schemeClr val="bg2"/>
              </a:solidFill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/>
          </p:nvPr>
        </p:nvGraphicFramePr>
        <p:xfrm>
          <a:off x="2714815" y="3147739"/>
          <a:ext cx="6221970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6796">
                  <a:extLst>
                    <a:ext uri="{9D8B030D-6E8A-4147-A177-3AD203B41FA5}">
                      <a16:colId xmlns="" xmlns:a16="http://schemas.microsoft.com/office/drawing/2014/main" val="3881726845"/>
                    </a:ext>
                  </a:extLst>
                </a:gridCol>
                <a:gridCol w="826718">
                  <a:extLst>
                    <a:ext uri="{9D8B030D-6E8A-4147-A177-3AD203B41FA5}">
                      <a16:colId xmlns="" xmlns:a16="http://schemas.microsoft.com/office/drawing/2014/main" val="3640373385"/>
                    </a:ext>
                  </a:extLst>
                </a:gridCol>
                <a:gridCol w="876822">
                  <a:extLst>
                    <a:ext uri="{9D8B030D-6E8A-4147-A177-3AD203B41FA5}">
                      <a16:colId xmlns="" xmlns:a16="http://schemas.microsoft.com/office/drawing/2014/main" val="3672169482"/>
                    </a:ext>
                  </a:extLst>
                </a:gridCol>
                <a:gridCol w="1930177">
                  <a:extLst>
                    <a:ext uri="{9D8B030D-6E8A-4147-A177-3AD203B41FA5}">
                      <a16:colId xmlns="" xmlns:a16="http://schemas.microsoft.com/office/drawing/2014/main" val="1805771746"/>
                    </a:ext>
                  </a:extLst>
                </a:gridCol>
                <a:gridCol w="1464376">
                  <a:extLst>
                    <a:ext uri="{9D8B030D-6E8A-4147-A177-3AD203B41FA5}">
                      <a16:colId xmlns="" xmlns:a16="http://schemas.microsoft.com/office/drawing/2014/main" val="1160751733"/>
                    </a:ext>
                  </a:extLst>
                </a:gridCol>
                <a:gridCol w="657081">
                  <a:extLst>
                    <a:ext uri="{9D8B030D-6E8A-4147-A177-3AD203B41FA5}">
                      <a16:colId xmlns="" xmlns:a16="http://schemas.microsoft.com/office/drawing/2014/main" val="32596581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No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아이디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이름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연락처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등급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삭제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730340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 smtClean="0">
                          <a:solidFill>
                            <a:schemeClr val="bg2"/>
                          </a:solidFill>
                        </a:rPr>
                        <a:t>himan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 </a:t>
                      </a:r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홍길동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010-0000-0000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M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988252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solidFill>
                            <a:srgbClr val="44546A"/>
                          </a:solidFill>
                          <a:effectLst/>
                          <a:latin typeface="Calibri" panose="020F0502020204030204" pitchFamily="34" charset="0"/>
                        </a:rPr>
                        <a:t>himan2</a:t>
                      </a:r>
                    </a:p>
                  </a:txBody>
                  <a:tcPr marL="28575" marR="28575" marT="19050" marB="19050"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010-0000-0000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600" b="0" dirty="0" smtClean="0">
                          <a:solidFill>
                            <a:srgbClr val="44546A"/>
                          </a:solidFill>
                          <a:effectLst/>
                          <a:latin typeface="+mn-lt"/>
                        </a:rPr>
                        <a:t>H</a:t>
                      </a:r>
                      <a:endParaRPr lang="en-US" altLang="ko-KR" sz="1600" b="0" dirty="0">
                        <a:solidFill>
                          <a:srgbClr val="44546A"/>
                        </a:solidFill>
                        <a:effectLst/>
                        <a:latin typeface="+mn-lt"/>
                      </a:endParaRPr>
                    </a:p>
                  </a:txBody>
                  <a:tcPr marL="28575" marR="28575" marT="19050" marB="19050"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068678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solidFill>
                            <a:srgbClr val="44546A"/>
                          </a:solidFill>
                          <a:effectLst/>
                          <a:latin typeface="Calibri" panose="020F0502020204030204" pitchFamily="34" charset="0"/>
                        </a:rPr>
                        <a:t>himan3</a:t>
                      </a:r>
                    </a:p>
                  </a:txBody>
                  <a:tcPr marL="28575" marR="28575" marT="19050" marB="19050"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010-0000-0000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600" b="0" dirty="0" smtClean="0">
                          <a:solidFill>
                            <a:srgbClr val="44546A"/>
                          </a:solidFill>
                          <a:effectLst/>
                          <a:latin typeface="+mn-lt"/>
                        </a:rPr>
                        <a:t>H</a:t>
                      </a:r>
                      <a:endParaRPr lang="en-US" altLang="ko-KR" sz="1600" b="0" dirty="0">
                        <a:solidFill>
                          <a:srgbClr val="44546A"/>
                        </a:solidFill>
                        <a:effectLst/>
                        <a:latin typeface="+mn-lt"/>
                      </a:endParaRPr>
                    </a:p>
                  </a:txBody>
                  <a:tcPr marL="28575" marR="28575" marT="19050" marB="19050"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62043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>
                          <a:solidFill>
                            <a:srgbClr val="44546A"/>
                          </a:solidFill>
                          <a:effectLst/>
                          <a:latin typeface="Calibri" panose="020F0502020204030204" pitchFamily="34" charset="0"/>
                        </a:rPr>
                        <a:t>himan4</a:t>
                      </a:r>
                    </a:p>
                  </a:txBody>
                  <a:tcPr marL="28575" marR="28575" marT="19050" marB="19050"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010-0000-0000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600" b="0" dirty="0" smtClean="0">
                          <a:solidFill>
                            <a:srgbClr val="44546A"/>
                          </a:solidFill>
                          <a:effectLst/>
                          <a:latin typeface="+mn-lt"/>
                        </a:rPr>
                        <a:t>N</a:t>
                      </a:r>
                      <a:endParaRPr lang="en-US" altLang="ko-KR" sz="1600" b="0" dirty="0">
                        <a:solidFill>
                          <a:srgbClr val="44546A"/>
                        </a:solidFill>
                        <a:effectLst/>
                        <a:latin typeface="+mn-lt"/>
                      </a:endParaRPr>
                    </a:p>
                  </a:txBody>
                  <a:tcPr marL="28575" marR="28575" marT="19050" marB="19050"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037666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>
                          <a:solidFill>
                            <a:srgbClr val="44546A"/>
                          </a:solidFill>
                          <a:effectLst/>
                          <a:latin typeface="Calibri" panose="020F0502020204030204" pitchFamily="34" charset="0"/>
                        </a:rPr>
                        <a:t>himan5</a:t>
                      </a:r>
                    </a:p>
                  </a:txBody>
                  <a:tcPr marL="28575" marR="28575" marT="19050" marB="19050"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010-0000-0000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600" b="0" smtClean="0">
                          <a:solidFill>
                            <a:srgbClr val="44546A"/>
                          </a:solidFill>
                          <a:effectLst/>
                          <a:latin typeface="+mn-lt"/>
                        </a:rPr>
                        <a:t>N</a:t>
                      </a:r>
                      <a:endParaRPr lang="en-US" altLang="ko-KR" sz="1600" b="0" dirty="0">
                        <a:solidFill>
                          <a:srgbClr val="44546A"/>
                        </a:solidFill>
                        <a:effectLst/>
                        <a:latin typeface="+mn-lt"/>
                      </a:endParaRPr>
                    </a:p>
                  </a:txBody>
                  <a:tcPr marL="28575" marR="28575" marT="19050" marB="19050"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212744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solidFill>
                            <a:srgbClr val="44546A"/>
                          </a:solidFill>
                          <a:effectLst/>
                          <a:latin typeface="Calibri" panose="020F0502020204030204" pitchFamily="34" charset="0"/>
                        </a:rPr>
                        <a:t>himan6</a:t>
                      </a:r>
                    </a:p>
                  </a:txBody>
                  <a:tcPr marL="28575" marR="28575" marT="19050" marB="19050"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010-0000-0000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smtClean="0">
                          <a:solidFill>
                            <a:srgbClr val="44546A"/>
                          </a:solidFill>
                          <a:effectLst/>
                          <a:latin typeface="+mn-lt"/>
                        </a:rPr>
                        <a:t>N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47348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solidFill>
                            <a:srgbClr val="44546A"/>
                          </a:solidFill>
                          <a:effectLst/>
                          <a:latin typeface="Calibri" panose="020F0502020204030204" pitchFamily="34" charset="0"/>
                        </a:rPr>
                        <a:t>himan7</a:t>
                      </a:r>
                    </a:p>
                  </a:txBody>
                  <a:tcPr marL="28575" marR="28575" marT="19050" marB="19050"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010-0000-0000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smtClean="0">
                          <a:solidFill>
                            <a:srgbClr val="44546A"/>
                          </a:solidFill>
                          <a:effectLst/>
                          <a:latin typeface="+mn-lt"/>
                        </a:rPr>
                        <a:t>N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527911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8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himan8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010-0000-0000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smtClean="0">
                          <a:solidFill>
                            <a:srgbClr val="44546A"/>
                          </a:solidFill>
                          <a:effectLst/>
                          <a:latin typeface="+mn-lt"/>
                        </a:rPr>
                        <a:t>N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748853370"/>
                  </a:ext>
                </a:extLst>
              </a:tr>
            </a:tbl>
          </a:graphicData>
        </a:graphic>
      </p:graphicFrame>
      <p:pic>
        <p:nvPicPr>
          <p:cNvPr id="15" name="그림 14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179" y="1641850"/>
            <a:ext cx="517502" cy="51749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46311" y="1669767"/>
            <a:ext cx="2255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chemeClr val="bg2"/>
                </a:solidFill>
              </a:rPr>
              <a:t>관리자 페이지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72606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002060"/>
                </a:solidFill>
              </a:rPr>
              <a:t>관리자 페이지 </a:t>
            </a:r>
            <a:r>
              <a:rPr lang="en-US" altLang="ko-KR" dirty="0" smtClean="0">
                <a:solidFill>
                  <a:srgbClr val="002060"/>
                </a:solidFill>
              </a:rPr>
              <a:t>– </a:t>
            </a:r>
            <a:r>
              <a:rPr lang="ko-KR" altLang="en-US" dirty="0" smtClean="0">
                <a:solidFill>
                  <a:srgbClr val="002060"/>
                </a:solidFill>
              </a:rPr>
              <a:t>클래스 관리</a:t>
            </a:r>
            <a:endParaRPr lang="ko-KR" altLang="en-US" dirty="0">
              <a:solidFill>
                <a:srgbClr val="002060"/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28630" y="2267211"/>
            <a:ext cx="9040536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2530255" y="2267211"/>
            <a:ext cx="0" cy="4301368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128630" y="2267210"/>
          <a:ext cx="2401625" cy="43013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01625">
                  <a:extLst>
                    <a:ext uri="{9D8B030D-6E8A-4147-A177-3AD203B41FA5}">
                      <a16:colId xmlns="" xmlns:a16="http://schemas.microsoft.com/office/drawing/2014/main" val="1964234671"/>
                    </a:ext>
                  </a:extLst>
                </a:gridCol>
              </a:tblGrid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회원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82516965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클래스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46295788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스토어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037083710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공지사항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992342219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문의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141993637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843408" y="2455101"/>
            <a:ext cx="24175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chemeClr val="bg2"/>
                </a:solidFill>
              </a:rPr>
              <a:t>클래스 관리</a:t>
            </a:r>
            <a:endParaRPr lang="ko-KR" altLang="en-US" sz="3200" dirty="0">
              <a:solidFill>
                <a:schemeClr val="bg2"/>
              </a:solidFill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/>
          </p:nvPr>
        </p:nvGraphicFramePr>
        <p:xfrm>
          <a:off x="2714815" y="3147739"/>
          <a:ext cx="622197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9530">
                  <a:extLst>
                    <a:ext uri="{9D8B030D-6E8A-4147-A177-3AD203B41FA5}">
                      <a16:colId xmlns="" xmlns:a16="http://schemas.microsoft.com/office/drawing/2014/main" val="3881726845"/>
                    </a:ext>
                  </a:extLst>
                </a:gridCol>
                <a:gridCol w="2129425">
                  <a:extLst>
                    <a:ext uri="{9D8B030D-6E8A-4147-A177-3AD203B41FA5}">
                      <a16:colId xmlns="" xmlns:a16="http://schemas.microsoft.com/office/drawing/2014/main" val="3640373385"/>
                    </a:ext>
                  </a:extLst>
                </a:gridCol>
                <a:gridCol w="839244">
                  <a:extLst>
                    <a:ext uri="{9D8B030D-6E8A-4147-A177-3AD203B41FA5}">
                      <a16:colId xmlns="" xmlns:a16="http://schemas.microsoft.com/office/drawing/2014/main" val="3672169482"/>
                    </a:ext>
                  </a:extLst>
                </a:gridCol>
                <a:gridCol w="713983">
                  <a:extLst>
                    <a:ext uri="{9D8B030D-6E8A-4147-A177-3AD203B41FA5}">
                      <a16:colId xmlns="" xmlns:a16="http://schemas.microsoft.com/office/drawing/2014/main" val="1805771746"/>
                    </a:ext>
                  </a:extLst>
                </a:gridCol>
                <a:gridCol w="1064713">
                  <a:extLst>
                    <a:ext uri="{9D8B030D-6E8A-4147-A177-3AD203B41FA5}">
                      <a16:colId xmlns="" xmlns:a16="http://schemas.microsoft.com/office/drawing/2014/main" val="1160751733"/>
                    </a:ext>
                  </a:extLst>
                </a:gridCol>
                <a:gridCol w="895075">
                  <a:extLst>
                    <a:ext uri="{9D8B030D-6E8A-4147-A177-3AD203B41FA5}">
                      <a16:colId xmlns="" xmlns:a16="http://schemas.microsoft.com/office/drawing/2014/main" val="32596581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No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클래스 명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호스트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인원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일정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삭제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730340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00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04-01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988252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00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04-01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068678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00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04-01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62043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00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04-01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037666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00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04-01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212744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00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04-01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47348392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8010509" y="2559598"/>
            <a:ext cx="876822" cy="375781"/>
          </a:xfrm>
          <a:prstGeom prst="rect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bg2"/>
                </a:solidFill>
              </a:rPr>
              <a:t>등록</a:t>
            </a:r>
            <a:endParaRPr lang="ko-KR" altLang="en-US" dirty="0">
              <a:solidFill>
                <a:schemeClr val="bg2"/>
              </a:solidFill>
            </a:endParaRPr>
          </a:p>
        </p:txBody>
      </p:sp>
      <p:pic>
        <p:nvPicPr>
          <p:cNvPr id="15" name="그림 14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179" y="1641850"/>
            <a:ext cx="517502" cy="517498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046311" y="1669767"/>
            <a:ext cx="2255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chemeClr val="bg2"/>
                </a:solidFill>
              </a:rPr>
              <a:t>관리자 페이지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652240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002060"/>
                </a:solidFill>
              </a:rPr>
              <a:t>관리자 페이지</a:t>
            </a:r>
            <a:r>
              <a:rPr lang="en-US" altLang="ko-KR" dirty="0">
                <a:solidFill>
                  <a:srgbClr val="002060"/>
                </a:solidFill>
              </a:rPr>
              <a:t> </a:t>
            </a:r>
            <a:r>
              <a:rPr lang="en-US" altLang="ko-KR" dirty="0" smtClean="0">
                <a:solidFill>
                  <a:srgbClr val="002060"/>
                </a:solidFill>
              </a:rPr>
              <a:t>– </a:t>
            </a:r>
            <a:r>
              <a:rPr lang="ko-KR" altLang="en-US" dirty="0" smtClean="0">
                <a:solidFill>
                  <a:srgbClr val="002060"/>
                </a:solidFill>
              </a:rPr>
              <a:t>클래스 등록</a:t>
            </a:r>
            <a:endParaRPr lang="ko-KR" altLang="en-US" dirty="0">
              <a:solidFill>
                <a:srgbClr val="002060"/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28630" y="2267211"/>
            <a:ext cx="9040536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2530255" y="2267211"/>
            <a:ext cx="0" cy="4301368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128630" y="2267210"/>
          <a:ext cx="2401625" cy="43013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01625">
                  <a:extLst>
                    <a:ext uri="{9D8B030D-6E8A-4147-A177-3AD203B41FA5}">
                      <a16:colId xmlns="" xmlns:a16="http://schemas.microsoft.com/office/drawing/2014/main" val="1964234671"/>
                    </a:ext>
                  </a:extLst>
                </a:gridCol>
              </a:tblGrid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회원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82516965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클래스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46295788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스토어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037083710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공지사항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992342219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문의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141993637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843408" y="2455101"/>
            <a:ext cx="24175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chemeClr val="bg2"/>
                </a:solidFill>
              </a:rPr>
              <a:t>클래스 관리</a:t>
            </a:r>
            <a:endParaRPr lang="ko-KR" altLang="en-US" sz="3200" dirty="0">
              <a:solidFill>
                <a:schemeClr val="bg2"/>
              </a:solidFill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/>
          </p:nvPr>
        </p:nvGraphicFramePr>
        <p:xfrm>
          <a:off x="2714815" y="3147739"/>
          <a:ext cx="622197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9530">
                  <a:extLst>
                    <a:ext uri="{9D8B030D-6E8A-4147-A177-3AD203B41FA5}">
                      <a16:colId xmlns="" xmlns:a16="http://schemas.microsoft.com/office/drawing/2014/main" val="3881726845"/>
                    </a:ext>
                  </a:extLst>
                </a:gridCol>
                <a:gridCol w="2129425">
                  <a:extLst>
                    <a:ext uri="{9D8B030D-6E8A-4147-A177-3AD203B41FA5}">
                      <a16:colId xmlns="" xmlns:a16="http://schemas.microsoft.com/office/drawing/2014/main" val="3640373385"/>
                    </a:ext>
                  </a:extLst>
                </a:gridCol>
                <a:gridCol w="839244">
                  <a:extLst>
                    <a:ext uri="{9D8B030D-6E8A-4147-A177-3AD203B41FA5}">
                      <a16:colId xmlns="" xmlns:a16="http://schemas.microsoft.com/office/drawing/2014/main" val="3672169482"/>
                    </a:ext>
                  </a:extLst>
                </a:gridCol>
                <a:gridCol w="713983">
                  <a:extLst>
                    <a:ext uri="{9D8B030D-6E8A-4147-A177-3AD203B41FA5}">
                      <a16:colId xmlns="" xmlns:a16="http://schemas.microsoft.com/office/drawing/2014/main" val="1805771746"/>
                    </a:ext>
                  </a:extLst>
                </a:gridCol>
                <a:gridCol w="1064713">
                  <a:extLst>
                    <a:ext uri="{9D8B030D-6E8A-4147-A177-3AD203B41FA5}">
                      <a16:colId xmlns="" xmlns:a16="http://schemas.microsoft.com/office/drawing/2014/main" val="1160751733"/>
                    </a:ext>
                  </a:extLst>
                </a:gridCol>
                <a:gridCol w="895075">
                  <a:extLst>
                    <a:ext uri="{9D8B030D-6E8A-4147-A177-3AD203B41FA5}">
                      <a16:colId xmlns="" xmlns:a16="http://schemas.microsoft.com/office/drawing/2014/main" val="32596581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No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클래스 명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호스트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인원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일정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삭제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730340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00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04-01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988252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00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04-01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068678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00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04-01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62043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00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04-01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037666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00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04-01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212744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00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04-01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47348392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8010509" y="2559598"/>
            <a:ext cx="876822" cy="375781"/>
          </a:xfrm>
          <a:prstGeom prst="rect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bg2"/>
                </a:solidFill>
              </a:rPr>
              <a:t>등록</a:t>
            </a:r>
            <a:endParaRPr lang="ko-KR" altLang="en-US" dirty="0">
              <a:solidFill>
                <a:schemeClr val="bg2"/>
              </a:solidFill>
            </a:endParaRPr>
          </a:p>
        </p:txBody>
      </p:sp>
      <p:pic>
        <p:nvPicPr>
          <p:cNvPr id="16" name="그림 15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179" y="1641850"/>
            <a:ext cx="517502" cy="517498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046311" y="1669767"/>
            <a:ext cx="2255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chemeClr val="bg2"/>
                </a:solidFill>
              </a:rPr>
              <a:t>관리자 페이지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/>
          </p:nvPr>
        </p:nvGraphicFramePr>
        <p:xfrm>
          <a:off x="2714816" y="2056446"/>
          <a:ext cx="6221970" cy="42833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32757">
                  <a:extLst>
                    <a:ext uri="{9D8B030D-6E8A-4147-A177-3AD203B41FA5}">
                      <a16:colId xmlns="" xmlns:a16="http://schemas.microsoft.com/office/drawing/2014/main" val="3980406386"/>
                    </a:ext>
                  </a:extLst>
                </a:gridCol>
                <a:gridCol w="4089213">
                  <a:extLst>
                    <a:ext uri="{9D8B030D-6E8A-4147-A177-3AD203B41FA5}">
                      <a16:colId xmlns="" xmlns:a16="http://schemas.microsoft.com/office/drawing/2014/main" val="407096882"/>
                    </a:ext>
                  </a:extLst>
                </a:gridCol>
              </a:tblGrid>
              <a:tr h="475933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클래스 등록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141524087"/>
                  </a:ext>
                </a:extLst>
              </a:tr>
              <a:tr h="475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클래스 명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@@@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71421355"/>
                  </a:ext>
                </a:extLst>
              </a:tr>
              <a:tr h="475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호스트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@@@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38693867"/>
                  </a:ext>
                </a:extLst>
              </a:tr>
              <a:tr h="475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종류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err="1" smtClean="0">
                          <a:solidFill>
                            <a:sysClr val="windowText" lastClr="000000"/>
                          </a:solidFill>
                        </a:rPr>
                        <a:t>원데이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475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인원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00 </a:t>
                      </a:r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명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001767249"/>
                  </a:ext>
                </a:extLst>
              </a:tr>
              <a:tr h="475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클래스 가격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000</a:t>
                      </a:r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원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475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클래스 일정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20-04-31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506986187"/>
                  </a:ext>
                </a:extLst>
              </a:tr>
              <a:tr h="475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클래스 설명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@@@@@@@@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031369055"/>
                  </a:ext>
                </a:extLst>
              </a:tr>
              <a:tr h="475933">
                <a:tc gridSpan="2">
                  <a:txBody>
                    <a:bodyPr/>
                    <a:lstStyle/>
                    <a:p>
                      <a:pPr algn="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등록     취소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2932765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128713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002060"/>
                </a:solidFill>
              </a:rPr>
              <a:t>관리자 페이지 </a:t>
            </a:r>
            <a:r>
              <a:rPr lang="en-US" altLang="ko-KR" dirty="0" smtClean="0">
                <a:solidFill>
                  <a:srgbClr val="002060"/>
                </a:solidFill>
              </a:rPr>
              <a:t>– </a:t>
            </a:r>
            <a:r>
              <a:rPr lang="ko-KR" altLang="en-US" dirty="0" smtClean="0">
                <a:solidFill>
                  <a:srgbClr val="002060"/>
                </a:solidFill>
              </a:rPr>
              <a:t>스토어 관리</a:t>
            </a:r>
            <a:endParaRPr lang="ko-KR" altLang="en-US" dirty="0">
              <a:solidFill>
                <a:srgbClr val="002060"/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28630" y="2267211"/>
            <a:ext cx="9040536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2530255" y="2267211"/>
            <a:ext cx="0" cy="4301368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128630" y="2267210"/>
          <a:ext cx="2401625" cy="43013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01625">
                  <a:extLst>
                    <a:ext uri="{9D8B030D-6E8A-4147-A177-3AD203B41FA5}">
                      <a16:colId xmlns="" xmlns:a16="http://schemas.microsoft.com/office/drawing/2014/main" val="1964234671"/>
                    </a:ext>
                  </a:extLst>
                </a:gridCol>
              </a:tblGrid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회원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82516965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클래스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46295788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스토어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037083710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공지사항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992342219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문의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141993637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843408" y="2455101"/>
            <a:ext cx="24175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chemeClr val="bg2"/>
                </a:solidFill>
              </a:rPr>
              <a:t>스토어 관리</a:t>
            </a:r>
            <a:endParaRPr lang="ko-KR" altLang="en-US" sz="3200" dirty="0">
              <a:solidFill>
                <a:schemeClr val="bg2"/>
              </a:solidFill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/>
          </p:nvPr>
        </p:nvGraphicFramePr>
        <p:xfrm>
          <a:off x="2714815" y="3147739"/>
          <a:ext cx="6221971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1273">
                  <a:extLst>
                    <a:ext uri="{9D8B030D-6E8A-4147-A177-3AD203B41FA5}">
                      <a16:colId xmlns="" xmlns:a16="http://schemas.microsoft.com/office/drawing/2014/main" val="3881726845"/>
                    </a:ext>
                  </a:extLst>
                </a:gridCol>
                <a:gridCol w="1859687">
                  <a:extLst>
                    <a:ext uri="{9D8B030D-6E8A-4147-A177-3AD203B41FA5}">
                      <a16:colId xmlns="" xmlns:a16="http://schemas.microsoft.com/office/drawing/2014/main" val="3640373385"/>
                    </a:ext>
                  </a:extLst>
                </a:gridCol>
                <a:gridCol w="876822">
                  <a:extLst>
                    <a:ext uri="{9D8B030D-6E8A-4147-A177-3AD203B41FA5}">
                      <a16:colId xmlns="" xmlns:a16="http://schemas.microsoft.com/office/drawing/2014/main" val="3672169482"/>
                    </a:ext>
                  </a:extLst>
                </a:gridCol>
                <a:gridCol w="1077239">
                  <a:extLst>
                    <a:ext uri="{9D8B030D-6E8A-4147-A177-3AD203B41FA5}">
                      <a16:colId xmlns="" xmlns:a16="http://schemas.microsoft.com/office/drawing/2014/main" val="1160751733"/>
                    </a:ext>
                  </a:extLst>
                </a:gridCol>
                <a:gridCol w="1127342">
                  <a:extLst>
                    <a:ext uri="{9D8B030D-6E8A-4147-A177-3AD203B41FA5}">
                      <a16:colId xmlns="" xmlns:a16="http://schemas.microsoft.com/office/drawing/2014/main" val="3259658186"/>
                    </a:ext>
                  </a:extLst>
                </a:gridCol>
                <a:gridCol w="669608">
                  <a:extLst>
                    <a:ext uri="{9D8B030D-6E8A-4147-A177-3AD203B41FA5}">
                      <a16:colId xmlns="" xmlns:a16="http://schemas.microsoft.com/office/drawing/2014/main" val="23794857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No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제품명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호스트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신청일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승인</a:t>
                      </a:r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/</a:t>
                      </a:r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삭제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730340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8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대기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988252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대기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068678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대기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62043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20-03-02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거절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037666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20-03-02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승인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212744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20-03-02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거절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47348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승인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527911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승인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748853370"/>
                  </a:ext>
                </a:extLst>
              </a:tr>
            </a:tbl>
          </a:graphicData>
        </a:graphic>
      </p:graphicFrame>
      <p:pic>
        <p:nvPicPr>
          <p:cNvPr id="15" name="그림 14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179" y="1641850"/>
            <a:ext cx="517502" cy="517498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046311" y="1669767"/>
            <a:ext cx="2255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chemeClr val="bg2"/>
                </a:solidFill>
              </a:rPr>
              <a:t>관리자 페이지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365630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002060"/>
                </a:solidFill>
              </a:rPr>
              <a:t>관리자 페이지 </a:t>
            </a:r>
            <a:r>
              <a:rPr lang="en-US" altLang="ko-KR" dirty="0" smtClean="0">
                <a:solidFill>
                  <a:srgbClr val="002060"/>
                </a:solidFill>
              </a:rPr>
              <a:t>– </a:t>
            </a:r>
            <a:r>
              <a:rPr lang="ko-KR" altLang="en-US" dirty="0" smtClean="0">
                <a:solidFill>
                  <a:srgbClr val="002060"/>
                </a:solidFill>
              </a:rPr>
              <a:t>제품 정보 승인</a:t>
            </a:r>
            <a:endParaRPr lang="ko-KR" altLang="en-US" dirty="0">
              <a:solidFill>
                <a:srgbClr val="002060"/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28630" y="2267211"/>
            <a:ext cx="9040536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2530255" y="2267211"/>
            <a:ext cx="0" cy="4301368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128630" y="2267210"/>
          <a:ext cx="2401625" cy="43013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01625">
                  <a:extLst>
                    <a:ext uri="{9D8B030D-6E8A-4147-A177-3AD203B41FA5}">
                      <a16:colId xmlns="" xmlns:a16="http://schemas.microsoft.com/office/drawing/2014/main" val="1964234671"/>
                    </a:ext>
                  </a:extLst>
                </a:gridCol>
              </a:tblGrid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회원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82516965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클래스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46295788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스토어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037083710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공지사항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992342219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문의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141993637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843408" y="2455101"/>
            <a:ext cx="24175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chemeClr val="bg2"/>
                </a:solidFill>
              </a:rPr>
              <a:t>스토어 관리</a:t>
            </a:r>
            <a:endParaRPr lang="ko-KR" altLang="en-US" sz="3200" dirty="0">
              <a:solidFill>
                <a:schemeClr val="bg2"/>
              </a:solidFill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/>
          </p:nvPr>
        </p:nvGraphicFramePr>
        <p:xfrm>
          <a:off x="2714815" y="3147739"/>
          <a:ext cx="6221971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1273">
                  <a:extLst>
                    <a:ext uri="{9D8B030D-6E8A-4147-A177-3AD203B41FA5}">
                      <a16:colId xmlns="" xmlns:a16="http://schemas.microsoft.com/office/drawing/2014/main" val="3881726845"/>
                    </a:ext>
                  </a:extLst>
                </a:gridCol>
                <a:gridCol w="1859687">
                  <a:extLst>
                    <a:ext uri="{9D8B030D-6E8A-4147-A177-3AD203B41FA5}">
                      <a16:colId xmlns="" xmlns:a16="http://schemas.microsoft.com/office/drawing/2014/main" val="3640373385"/>
                    </a:ext>
                  </a:extLst>
                </a:gridCol>
                <a:gridCol w="876822">
                  <a:extLst>
                    <a:ext uri="{9D8B030D-6E8A-4147-A177-3AD203B41FA5}">
                      <a16:colId xmlns="" xmlns:a16="http://schemas.microsoft.com/office/drawing/2014/main" val="3672169482"/>
                    </a:ext>
                  </a:extLst>
                </a:gridCol>
                <a:gridCol w="1077239">
                  <a:extLst>
                    <a:ext uri="{9D8B030D-6E8A-4147-A177-3AD203B41FA5}">
                      <a16:colId xmlns="" xmlns:a16="http://schemas.microsoft.com/office/drawing/2014/main" val="1160751733"/>
                    </a:ext>
                  </a:extLst>
                </a:gridCol>
                <a:gridCol w="1127342">
                  <a:extLst>
                    <a:ext uri="{9D8B030D-6E8A-4147-A177-3AD203B41FA5}">
                      <a16:colId xmlns="" xmlns:a16="http://schemas.microsoft.com/office/drawing/2014/main" val="3259658186"/>
                    </a:ext>
                  </a:extLst>
                </a:gridCol>
                <a:gridCol w="669608">
                  <a:extLst>
                    <a:ext uri="{9D8B030D-6E8A-4147-A177-3AD203B41FA5}">
                      <a16:colId xmlns="" xmlns:a16="http://schemas.microsoft.com/office/drawing/2014/main" val="23794857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No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제품명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아이디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신청일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승인</a:t>
                      </a:r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/</a:t>
                      </a:r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삭제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730340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8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대기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988252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대기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068678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대기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62043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20-03-02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취소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037666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20-03-02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승인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212744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20-03-02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취소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47348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승인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527911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승인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748853370"/>
                  </a:ext>
                </a:extLst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>
            <p:extLst/>
          </p:nvPr>
        </p:nvGraphicFramePr>
        <p:xfrm>
          <a:off x="2714816" y="2056446"/>
          <a:ext cx="6221970" cy="42833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32757">
                  <a:extLst>
                    <a:ext uri="{9D8B030D-6E8A-4147-A177-3AD203B41FA5}">
                      <a16:colId xmlns="" xmlns:a16="http://schemas.microsoft.com/office/drawing/2014/main" val="3980406386"/>
                    </a:ext>
                  </a:extLst>
                </a:gridCol>
                <a:gridCol w="4089213">
                  <a:extLst>
                    <a:ext uri="{9D8B030D-6E8A-4147-A177-3AD203B41FA5}">
                      <a16:colId xmlns="" xmlns:a16="http://schemas.microsoft.com/office/drawing/2014/main" val="407096882"/>
                    </a:ext>
                  </a:extLst>
                </a:gridCol>
              </a:tblGrid>
              <a:tr h="475933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제품 정보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141524087"/>
                  </a:ext>
                </a:extLst>
              </a:tr>
              <a:tr h="475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제품명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@@@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71421355"/>
                  </a:ext>
                </a:extLst>
              </a:tr>
              <a:tr h="475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호스트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@@@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38693867"/>
                  </a:ext>
                </a:extLst>
              </a:tr>
              <a:tr h="475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제품 가격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00 </a:t>
                      </a:r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원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001767249"/>
                  </a:ext>
                </a:extLst>
              </a:tr>
              <a:tr h="475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제품 개수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00 </a:t>
                      </a:r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개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475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신청일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20-04-31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031369055"/>
                  </a:ext>
                </a:extLst>
              </a:tr>
              <a:tr h="475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제품 설명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@@@@@@@@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475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거절 사유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812030270"/>
                  </a:ext>
                </a:extLst>
              </a:tr>
              <a:tr h="475933">
                <a:tc gridSpan="2">
                  <a:txBody>
                    <a:bodyPr/>
                    <a:lstStyle/>
                    <a:p>
                      <a:pPr algn="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승인  거절  닫기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293276505"/>
                  </a:ext>
                </a:extLst>
              </a:tr>
            </a:tbl>
          </a:graphicData>
        </a:graphic>
      </p:graphicFrame>
      <p:pic>
        <p:nvPicPr>
          <p:cNvPr id="16" name="그림 15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179" y="1641850"/>
            <a:ext cx="517502" cy="517498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046311" y="1669767"/>
            <a:ext cx="2255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chemeClr val="bg2"/>
                </a:solidFill>
              </a:rPr>
              <a:t>관리자 페이지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2189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777666" cy="77766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838900" y="289421"/>
            <a:ext cx="52571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rgbClr val="7030A0"/>
                </a:solidFill>
                <a:latin typeface="Arial Rounded MT Bold" panose="020F0704030504030204" pitchFamily="34" charset="0"/>
              </a:rPr>
              <a:t>Use case  Diagram</a:t>
            </a:r>
            <a:endParaRPr lang="ko-KR" altLang="en-US" sz="4400" dirty="0">
              <a:solidFill>
                <a:srgbClr val="7030A0"/>
              </a:solidFill>
              <a:latin typeface="Arial Rounded MT Bold" panose="020F0704030504030204" pitchFamily="34" charset="0"/>
            </a:endParaRPr>
          </a:p>
        </p:txBody>
      </p:sp>
      <p:grpSp>
        <p:nvGrpSpPr>
          <p:cNvPr id="208" name="그룹 207"/>
          <p:cNvGrpSpPr/>
          <p:nvPr/>
        </p:nvGrpSpPr>
        <p:grpSpPr>
          <a:xfrm>
            <a:off x="487247" y="1273431"/>
            <a:ext cx="11217507" cy="4917875"/>
            <a:chOff x="487247" y="1180294"/>
            <a:chExt cx="11217507" cy="4917875"/>
          </a:xfrm>
        </p:grpSpPr>
        <p:sp>
          <p:nvSpPr>
            <p:cNvPr id="5" name="순서도: 처리 4"/>
            <p:cNvSpPr/>
            <p:nvPr/>
          </p:nvSpPr>
          <p:spPr>
            <a:xfrm>
              <a:off x="6104421" y="1180580"/>
              <a:ext cx="1440000" cy="360000"/>
            </a:xfrm>
            <a:prstGeom prst="flowChartProcess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rgbClr val="002060"/>
                  </a:solidFill>
                </a:rPr>
                <a:t>로그인</a:t>
              </a:r>
              <a:endParaRPr lang="ko-KR" altLang="en-US" sz="1400" dirty="0">
                <a:solidFill>
                  <a:srgbClr val="002060"/>
                </a:solidFill>
              </a:endParaRPr>
            </a:p>
          </p:txBody>
        </p:sp>
        <p:sp>
          <p:nvSpPr>
            <p:cNvPr id="6" name="순서도: 처리 5"/>
            <p:cNvSpPr/>
            <p:nvPr/>
          </p:nvSpPr>
          <p:spPr>
            <a:xfrm>
              <a:off x="4262030" y="1180580"/>
              <a:ext cx="1440000" cy="360000"/>
            </a:xfrm>
            <a:prstGeom prst="flowChartProcess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rgbClr val="002060"/>
                  </a:solidFill>
                </a:rPr>
                <a:t>회원가입</a:t>
              </a:r>
              <a:endParaRPr lang="ko-KR" altLang="en-US" sz="1400" dirty="0">
                <a:solidFill>
                  <a:srgbClr val="002060"/>
                </a:solidFill>
              </a:endParaRPr>
            </a:p>
          </p:txBody>
        </p:sp>
        <p:sp>
          <p:nvSpPr>
            <p:cNvPr id="9" name="순서도: 수행의 시작/종료 8"/>
            <p:cNvSpPr/>
            <p:nvPr/>
          </p:nvSpPr>
          <p:spPr>
            <a:xfrm>
              <a:off x="523247" y="4832723"/>
              <a:ext cx="1548000" cy="360000"/>
            </a:xfrm>
            <a:prstGeom prst="flowChartTerminator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dirty="0" smtClean="0">
                  <a:solidFill>
                    <a:srgbClr val="002060"/>
                  </a:solidFill>
                </a:rPr>
                <a:t>관리자</a:t>
              </a:r>
              <a:endParaRPr lang="ko-KR" altLang="en-US" sz="1500" dirty="0">
                <a:solidFill>
                  <a:srgbClr val="002060"/>
                </a:solidFill>
              </a:endParaRPr>
            </a:p>
          </p:txBody>
        </p:sp>
        <p:sp>
          <p:nvSpPr>
            <p:cNvPr id="12" name="순서도: 수행의 시작/종료 11"/>
            <p:cNvSpPr/>
            <p:nvPr/>
          </p:nvSpPr>
          <p:spPr>
            <a:xfrm>
              <a:off x="7892812" y="1180294"/>
              <a:ext cx="1548000" cy="360000"/>
            </a:xfrm>
            <a:prstGeom prst="flowChartTerminator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dirty="0" smtClean="0">
                  <a:solidFill>
                    <a:srgbClr val="002060"/>
                  </a:solidFill>
                </a:rPr>
                <a:t>회원</a:t>
              </a:r>
              <a:endParaRPr lang="ko-KR" altLang="en-US" sz="1500" dirty="0">
                <a:solidFill>
                  <a:srgbClr val="002060"/>
                </a:solidFill>
              </a:endParaRPr>
            </a:p>
          </p:txBody>
        </p:sp>
        <p:grpSp>
          <p:nvGrpSpPr>
            <p:cNvPr id="101" name="그룹 100"/>
            <p:cNvGrpSpPr/>
            <p:nvPr/>
          </p:nvGrpSpPr>
          <p:grpSpPr>
            <a:xfrm>
              <a:off x="10084754" y="1884697"/>
              <a:ext cx="1620000" cy="1107068"/>
              <a:chOff x="8656907" y="914862"/>
              <a:chExt cx="1620000" cy="1107068"/>
            </a:xfrm>
          </p:grpSpPr>
          <p:sp>
            <p:nvSpPr>
              <p:cNvPr id="36" name="순서도: 처리 35"/>
              <p:cNvSpPr/>
              <p:nvPr/>
            </p:nvSpPr>
            <p:spPr>
              <a:xfrm>
                <a:off x="8656907" y="914862"/>
                <a:ext cx="1620000" cy="288000"/>
              </a:xfrm>
              <a:prstGeom prst="flowChartProcess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rgbClr val="002060"/>
                    </a:solidFill>
                  </a:rPr>
                  <a:t>주문</a:t>
                </a:r>
                <a:r>
                  <a:rPr lang="en-US" altLang="ko-KR" sz="1400" dirty="0" smtClean="0">
                    <a:solidFill>
                      <a:srgbClr val="002060"/>
                    </a:solidFill>
                  </a:rPr>
                  <a:t>/</a:t>
                </a:r>
                <a:r>
                  <a:rPr lang="ko-KR" altLang="en-US" sz="1400" dirty="0" smtClean="0">
                    <a:solidFill>
                      <a:srgbClr val="002060"/>
                    </a:solidFill>
                  </a:rPr>
                  <a:t>배송조회</a:t>
                </a:r>
                <a:endParaRPr lang="ko-KR" altLang="en-US" sz="14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37" name="순서도: 처리 36"/>
              <p:cNvSpPr/>
              <p:nvPr/>
            </p:nvSpPr>
            <p:spPr>
              <a:xfrm>
                <a:off x="8656907" y="1324396"/>
                <a:ext cx="1620000" cy="288000"/>
              </a:xfrm>
              <a:prstGeom prst="flowChartProcess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rgbClr val="002060"/>
                    </a:solidFill>
                  </a:rPr>
                  <a:t>나의 클래스</a:t>
                </a:r>
                <a:endParaRPr lang="ko-KR" altLang="en-US" sz="14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38" name="순서도: 처리 37"/>
              <p:cNvSpPr/>
              <p:nvPr/>
            </p:nvSpPr>
            <p:spPr>
              <a:xfrm>
                <a:off x="8656907" y="1733930"/>
                <a:ext cx="1620000" cy="288000"/>
              </a:xfrm>
              <a:prstGeom prst="flowChartProcess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err="1" smtClean="0">
                    <a:solidFill>
                      <a:srgbClr val="002060"/>
                    </a:solidFill>
                  </a:rPr>
                  <a:t>배송지</a:t>
                </a:r>
                <a:r>
                  <a:rPr lang="ko-KR" altLang="en-US" sz="1400" dirty="0" smtClean="0">
                    <a:solidFill>
                      <a:srgbClr val="002060"/>
                    </a:solidFill>
                  </a:rPr>
                  <a:t> 관리</a:t>
                </a:r>
                <a:endParaRPr lang="ko-KR" altLang="en-US" sz="1400" dirty="0">
                  <a:solidFill>
                    <a:srgbClr val="002060"/>
                  </a:solidFill>
                </a:endParaRPr>
              </a:p>
            </p:txBody>
          </p:sp>
        </p:grpSp>
        <p:grpSp>
          <p:nvGrpSpPr>
            <p:cNvPr id="100" name="그룹 99"/>
            <p:cNvGrpSpPr/>
            <p:nvPr/>
          </p:nvGrpSpPr>
          <p:grpSpPr>
            <a:xfrm>
              <a:off x="10084754" y="3248639"/>
              <a:ext cx="1620000" cy="1107068"/>
              <a:chOff x="8656907" y="2372592"/>
              <a:chExt cx="1620000" cy="1107068"/>
            </a:xfrm>
          </p:grpSpPr>
          <p:sp>
            <p:nvSpPr>
              <p:cNvPr id="40" name="순서도: 처리 39"/>
              <p:cNvSpPr/>
              <p:nvPr/>
            </p:nvSpPr>
            <p:spPr>
              <a:xfrm>
                <a:off x="8656907" y="2372592"/>
                <a:ext cx="1620000" cy="288000"/>
              </a:xfrm>
              <a:prstGeom prst="flowChartProcess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rgbClr val="002060"/>
                    </a:solidFill>
                  </a:rPr>
                  <a:t>클래스</a:t>
                </a:r>
                <a:r>
                  <a:rPr lang="en-US" altLang="ko-KR" sz="1400" dirty="0" smtClean="0">
                    <a:solidFill>
                      <a:srgbClr val="002060"/>
                    </a:solidFill>
                  </a:rPr>
                  <a:t>/</a:t>
                </a:r>
                <a:r>
                  <a:rPr lang="ko-KR" altLang="en-US" sz="1400" dirty="0" smtClean="0">
                    <a:solidFill>
                      <a:srgbClr val="002060"/>
                    </a:solidFill>
                  </a:rPr>
                  <a:t>상품 후기</a:t>
                </a:r>
                <a:endParaRPr lang="ko-KR" altLang="en-US" sz="14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41" name="순서도: 처리 40"/>
              <p:cNvSpPr/>
              <p:nvPr/>
            </p:nvSpPr>
            <p:spPr>
              <a:xfrm>
                <a:off x="8656907" y="2782126"/>
                <a:ext cx="1620000" cy="288000"/>
              </a:xfrm>
              <a:prstGeom prst="flowChartProcess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rgbClr val="002060"/>
                    </a:solidFill>
                  </a:rPr>
                  <a:t>나의 문의 </a:t>
                </a:r>
                <a:endParaRPr lang="ko-KR" altLang="en-US" sz="14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42" name="순서도: 처리 41"/>
              <p:cNvSpPr/>
              <p:nvPr/>
            </p:nvSpPr>
            <p:spPr>
              <a:xfrm>
                <a:off x="8656907" y="3191660"/>
                <a:ext cx="1620000" cy="288000"/>
              </a:xfrm>
              <a:prstGeom prst="flowChartProcess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err="1" smtClean="0">
                    <a:solidFill>
                      <a:srgbClr val="002060"/>
                    </a:solidFill>
                  </a:rPr>
                  <a:t>마일리지</a:t>
                </a:r>
                <a:endParaRPr lang="ko-KR" altLang="en-US" sz="1400" dirty="0">
                  <a:solidFill>
                    <a:srgbClr val="002060"/>
                  </a:solidFill>
                </a:endParaRPr>
              </a:p>
            </p:txBody>
          </p:sp>
        </p:grpSp>
        <p:grpSp>
          <p:nvGrpSpPr>
            <p:cNvPr id="99" name="그룹 98"/>
            <p:cNvGrpSpPr/>
            <p:nvPr/>
          </p:nvGrpSpPr>
          <p:grpSpPr>
            <a:xfrm>
              <a:off x="10084754" y="4612581"/>
              <a:ext cx="1620000" cy="1107068"/>
              <a:chOff x="8656907" y="3714225"/>
              <a:chExt cx="1620000" cy="1107068"/>
            </a:xfrm>
          </p:grpSpPr>
          <p:sp>
            <p:nvSpPr>
              <p:cNvPr id="44" name="순서도: 처리 43"/>
              <p:cNvSpPr/>
              <p:nvPr/>
            </p:nvSpPr>
            <p:spPr>
              <a:xfrm>
                <a:off x="8656907" y="3714225"/>
                <a:ext cx="1620000" cy="288000"/>
              </a:xfrm>
              <a:prstGeom prst="flowChartProcess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rgbClr val="002060"/>
                    </a:solidFill>
                  </a:rPr>
                  <a:t>회원정보수정</a:t>
                </a:r>
                <a:endParaRPr lang="ko-KR" altLang="en-US" sz="14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45" name="순서도: 처리 44"/>
              <p:cNvSpPr/>
              <p:nvPr/>
            </p:nvSpPr>
            <p:spPr>
              <a:xfrm>
                <a:off x="8656907" y="4123759"/>
                <a:ext cx="1620000" cy="288000"/>
              </a:xfrm>
              <a:prstGeom prst="flowChartProcess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rgbClr val="002060"/>
                    </a:solidFill>
                  </a:rPr>
                  <a:t>비밀번호변경</a:t>
                </a:r>
                <a:endParaRPr lang="ko-KR" altLang="en-US" sz="14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46" name="순서도: 처리 45"/>
              <p:cNvSpPr/>
              <p:nvPr/>
            </p:nvSpPr>
            <p:spPr>
              <a:xfrm>
                <a:off x="8656907" y="4533293"/>
                <a:ext cx="1620000" cy="288000"/>
              </a:xfrm>
              <a:prstGeom prst="flowChartProcess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rgbClr val="002060"/>
                    </a:solidFill>
                  </a:rPr>
                  <a:t>회원탈퇴</a:t>
                </a:r>
                <a:endParaRPr lang="ko-KR" altLang="en-US" sz="1400" dirty="0">
                  <a:solidFill>
                    <a:srgbClr val="002060"/>
                  </a:solidFill>
                </a:endParaRPr>
              </a:p>
            </p:txBody>
          </p:sp>
        </p:grpSp>
        <p:grpSp>
          <p:nvGrpSpPr>
            <p:cNvPr id="98" name="그룹 97"/>
            <p:cNvGrpSpPr/>
            <p:nvPr/>
          </p:nvGrpSpPr>
          <p:grpSpPr>
            <a:xfrm>
              <a:off x="7856812" y="4991101"/>
              <a:ext cx="1620000" cy="1107068"/>
              <a:chOff x="8656907" y="5006689"/>
              <a:chExt cx="1620000" cy="1107068"/>
            </a:xfrm>
          </p:grpSpPr>
          <p:sp>
            <p:nvSpPr>
              <p:cNvPr id="47" name="순서도: 처리 46"/>
              <p:cNvSpPr/>
              <p:nvPr/>
            </p:nvSpPr>
            <p:spPr>
              <a:xfrm>
                <a:off x="8656907" y="5006689"/>
                <a:ext cx="1620000" cy="288000"/>
              </a:xfrm>
              <a:prstGeom prst="flowChartProcess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rgbClr val="002060"/>
                    </a:solidFill>
                  </a:rPr>
                  <a:t>클래스관리</a:t>
                </a:r>
                <a:endParaRPr lang="ko-KR" altLang="en-US" sz="14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48" name="순서도: 처리 47"/>
              <p:cNvSpPr/>
              <p:nvPr/>
            </p:nvSpPr>
            <p:spPr>
              <a:xfrm>
                <a:off x="8656907" y="5416223"/>
                <a:ext cx="1620000" cy="288000"/>
              </a:xfrm>
              <a:prstGeom prst="flowChartProcess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rgbClr val="002060"/>
                    </a:solidFill>
                  </a:rPr>
                  <a:t>판매상품관리</a:t>
                </a:r>
                <a:endParaRPr lang="ko-KR" altLang="en-US" sz="14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49" name="순서도: 처리 48"/>
              <p:cNvSpPr/>
              <p:nvPr/>
            </p:nvSpPr>
            <p:spPr>
              <a:xfrm>
                <a:off x="8656907" y="5825757"/>
                <a:ext cx="1620000" cy="288000"/>
              </a:xfrm>
              <a:prstGeom prst="flowChartProcess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rgbClr val="002060"/>
                    </a:solidFill>
                  </a:rPr>
                  <a:t>상품등록신</a:t>
                </a:r>
                <a:r>
                  <a:rPr lang="ko-KR" altLang="en-US" sz="1400" dirty="0">
                    <a:solidFill>
                      <a:srgbClr val="002060"/>
                    </a:solidFill>
                  </a:rPr>
                  <a:t>청</a:t>
                </a:r>
              </a:p>
            </p:txBody>
          </p:sp>
        </p:grpSp>
        <p:grpSp>
          <p:nvGrpSpPr>
            <p:cNvPr id="75" name="그룹 74"/>
            <p:cNvGrpSpPr/>
            <p:nvPr/>
          </p:nvGrpSpPr>
          <p:grpSpPr>
            <a:xfrm>
              <a:off x="487247" y="2153994"/>
              <a:ext cx="1620000" cy="2142803"/>
              <a:chOff x="846059" y="2187862"/>
              <a:chExt cx="1620000" cy="2142803"/>
            </a:xfrm>
          </p:grpSpPr>
          <p:grpSp>
            <p:nvGrpSpPr>
              <p:cNvPr id="62" name="그룹 61"/>
              <p:cNvGrpSpPr/>
              <p:nvPr/>
            </p:nvGrpSpPr>
            <p:grpSpPr>
              <a:xfrm>
                <a:off x="846059" y="2187862"/>
                <a:ext cx="1620000" cy="2142803"/>
                <a:chOff x="846059" y="2187862"/>
                <a:chExt cx="1620000" cy="2142803"/>
              </a:xfrm>
            </p:grpSpPr>
            <p:sp>
              <p:nvSpPr>
                <p:cNvPr id="13" name="순서도: 처리 12"/>
                <p:cNvSpPr/>
                <p:nvPr/>
              </p:nvSpPr>
              <p:spPr>
                <a:xfrm>
                  <a:off x="846059" y="2187862"/>
                  <a:ext cx="1620000" cy="288000"/>
                </a:xfrm>
                <a:prstGeom prst="flowChartProcess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400" dirty="0" smtClean="0">
                      <a:solidFill>
                        <a:srgbClr val="002060"/>
                      </a:solidFill>
                    </a:rPr>
                    <a:t>클래</a:t>
                  </a:r>
                  <a:r>
                    <a:rPr lang="ko-KR" altLang="en-US" sz="1400" dirty="0">
                      <a:solidFill>
                        <a:srgbClr val="002060"/>
                      </a:solidFill>
                    </a:rPr>
                    <a:t>스</a:t>
                  </a:r>
                </a:p>
              </p:txBody>
            </p:sp>
            <p:sp>
              <p:nvSpPr>
                <p:cNvPr id="15" name="순서도: 처리 14"/>
                <p:cNvSpPr/>
                <p:nvPr/>
              </p:nvSpPr>
              <p:spPr>
                <a:xfrm>
                  <a:off x="846059" y="2651563"/>
                  <a:ext cx="1620000" cy="288000"/>
                </a:xfrm>
                <a:prstGeom prst="flowChartProcess">
                  <a:avLst/>
                </a:prstGeom>
                <a:solidFill>
                  <a:schemeClr val="bg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400" dirty="0" smtClean="0">
                      <a:solidFill>
                        <a:srgbClr val="002060"/>
                      </a:solidFill>
                    </a:rPr>
                    <a:t>상세보기</a:t>
                  </a:r>
                  <a:endParaRPr lang="ko-KR" altLang="en-US" sz="1400" dirty="0">
                    <a:solidFill>
                      <a:srgbClr val="002060"/>
                    </a:solidFill>
                  </a:endParaRPr>
                </a:p>
              </p:txBody>
            </p:sp>
            <p:sp>
              <p:nvSpPr>
                <p:cNvPr id="16" name="순서도: 처리 15"/>
                <p:cNvSpPr/>
                <p:nvPr/>
              </p:nvSpPr>
              <p:spPr>
                <a:xfrm>
                  <a:off x="846059" y="3115264"/>
                  <a:ext cx="1620000" cy="288000"/>
                </a:xfrm>
                <a:prstGeom prst="flowChartProcess">
                  <a:avLst/>
                </a:prstGeom>
                <a:solidFill>
                  <a:schemeClr val="bg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400" dirty="0" smtClean="0">
                      <a:solidFill>
                        <a:srgbClr val="002060"/>
                      </a:solidFill>
                    </a:rPr>
                    <a:t>관심목록 추가</a:t>
                  </a:r>
                  <a:endParaRPr lang="ko-KR" altLang="en-US" sz="1400" dirty="0">
                    <a:solidFill>
                      <a:srgbClr val="002060"/>
                    </a:solidFill>
                  </a:endParaRPr>
                </a:p>
              </p:txBody>
            </p:sp>
            <p:sp>
              <p:nvSpPr>
                <p:cNvPr id="17" name="순서도: 처리 16"/>
                <p:cNvSpPr/>
                <p:nvPr/>
              </p:nvSpPr>
              <p:spPr>
                <a:xfrm>
                  <a:off x="846059" y="3578965"/>
                  <a:ext cx="1620000" cy="288000"/>
                </a:xfrm>
                <a:prstGeom prst="flowChartProcess">
                  <a:avLst/>
                </a:prstGeom>
                <a:solidFill>
                  <a:schemeClr val="bg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400" dirty="0" smtClean="0">
                      <a:solidFill>
                        <a:srgbClr val="002060"/>
                      </a:solidFill>
                    </a:rPr>
                    <a:t>클래스 신</a:t>
                  </a:r>
                  <a:r>
                    <a:rPr lang="ko-KR" altLang="en-US" sz="1400" dirty="0">
                      <a:solidFill>
                        <a:srgbClr val="002060"/>
                      </a:solidFill>
                    </a:rPr>
                    <a:t>청</a:t>
                  </a:r>
                </a:p>
              </p:txBody>
            </p:sp>
            <p:sp>
              <p:nvSpPr>
                <p:cNvPr id="21" name="순서도: 처리 20"/>
                <p:cNvSpPr/>
                <p:nvPr/>
              </p:nvSpPr>
              <p:spPr>
                <a:xfrm>
                  <a:off x="846059" y="4042665"/>
                  <a:ext cx="1620000" cy="288000"/>
                </a:xfrm>
                <a:prstGeom prst="flowChartProcess">
                  <a:avLst/>
                </a:prstGeom>
                <a:solidFill>
                  <a:schemeClr val="bg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400" dirty="0" smtClean="0">
                      <a:solidFill>
                        <a:srgbClr val="002060"/>
                      </a:solidFill>
                    </a:rPr>
                    <a:t>클래스 후기</a:t>
                  </a:r>
                  <a:endParaRPr lang="ko-KR" altLang="en-US" sz="1400" dirty="0">
                    <a:solidFill>
                      <a:srgbClr val="002060"/>
                    </a:solidFill>
                  </a:endParaRPr>
                </a:p>
              </p:txBody>
            </p:sp>
          </p:grpSp>
          <p:cxnSp>
            <p:nvCxnSpPr>
              <p:cNvPr id="55" name="직선 연결선 54"/>
              <p:cNvCxnSpPr>
                <a:stCxn id="13" idx="2"/>
                <a:endCxn id="15" idx="0"/>
              </p:cNvCxnSpPr>
              <p:nvPr/>
            </p:nvCxnSpPr>
            <p:spPr>
              <a:xfrm>
                <a:off x="1656059" y="2475862"/>
                <a:ext cx="0" cy="1757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직선 연결선 56"/>
              <p:cNvCxnSpPr>
                <a:stCxn id="15" idx="2"/>
                <a:endCxn id="16" idx="0"/>
              </p:cNvCxnSpPr>
              <p:nvPr/>
            </p:nvCxnSpPr>
            <p:spPr>
              <a:xfrm>
                <a:off x="1656059" y="2939563"/>
                <a:ext cx="0" cy="1757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직선 연결선 58"/>
              <p:cNvCxnSpPr>
                <a:stCxn id="16" idx="2"/>
                <a:endCxn id="17" idx="0"/>
              </p:cNvCxnSpPr>
              <p:nvPr/>
            </p:nvCxnSpPr>
            <p:spPr>
              <a:xfrm>
                <a:off x="1656059" y="3403264"/>
                <a:ext cx="0" cy="1757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직선 연결선 60"/>
              <p:cNvCxnSpPr>
                <a:stCxn id="17" idx="2"/>
                <a:endCxn id="21" idx="0"/>
              </p:cNvCxnSpPr>
              <p:nvPr/>
            </p:nvCxnSpPr>
            <p:spPr>
              <a:xfrm>
                <a:off x="1656059" y="3866965"/>
                <a:ext cx="0" cy="1757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6" name="그룹 75"/>
            <p:cNvGrpSpPr/>
            <p:nvPr/>
          </p:nvGrpSpPr>
          <p:grpSpPr>
            <a:xfrm>
              <a:off x="4172029" y="2153994"/>
              <a:ext cx="1620000" cy="2142803"/>
              <a:chOff x="2536240" y="2187862"/>
              <a:chExt cx="1620000" cy="2142803"/>
            </a:xfrm>
          </p:grpSpPr>
          <p:sp>
            <p:nvSpPr>
              <p:cNvPr id="8" name="순서도: 처리 7"/>
              <p:cNvSpPr/>
              <p:nvPr/>
            </p:nvSpPr>
            <p:spPr>
              <a:xfrm>
                <a:off x="2536240" y="2187862"/>
                <a:ext cx="1620000" cy="288000"/>
              </a:xfrm>
              <a:prstGeom prst="flowChartProcess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rgbClr val="002060"/>
                    </a:solidFill>
                  </a:rPr>
                  <a:t>스토어</a:t>
                </a:r>
                <a:endParaRPr lang="ko-KR" altLang="en-US" sz="14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8" name="순서도: 처리 17"/>
              <p:cNvSpPr/>
              <p:nvPr/>
            </p:nvSpPr>
            <p:spPr>
              <a:xfrm>
                <a:off x="2536240" y="2651563"/>
                <a:ext cx="1620000" cy="288000"/>
              </a:xfrm>
              <a:prstGeom prst="flowChartProcess">
                <a:avLst/>
              </a:prstGeom>
              <a:solidFill>
                <a:schemeClr val="bg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rgbClr val="002060"/>
                    </a:solidFill>
                  </a:rPr>
                  <a:t>상세보기</a:t>
                </a:r>
                <a:endParaRPr lang="ko-KR" altLang="en-US" sz="14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9" name="순서도: 처리 18"/>
              <p:cNvSpPr/>
              <p:nvPr/>
            </p:nvSpPr>
            <p:spPr>
              <a:xfrm>
                <a:off x="2536240" y="3115264"/>
                <a:ext cx="1620000" cy="288000"/>
              </a:xfrm>
              <a:prstGeom prst="flowChartProcess">
                <a:avLst/>
              </a:prstGeom>
              <a:solidFill>
                <a:schemeClr val="bg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rgbClr val="002060"/>
                    </a:solidFill>
                  </a:rPr>
                  <a:t>장바구</a:t>
                </a:r>
                <a:r>
                  <a:rPr lang="ko-KR" altLang="en-US" sz="1400" dirty="0">
                    <a:solidFill>
                      <a:srgbClr val="002060"/>
                    </a:solidFill>
                  </a:rPr>
                  <a:t>니</a:t>
                </a:r>
                <a:r>
                  <a:rPr lang="ko-KR" altLang="en-US" sz="1400" dirty="0" smtClean="0">
                    <a:solidFill>
                      <a:srgbClr val="002060"/>
                    </a:solidFill>
                  </a:rPr>
                  <a:t> 추가</a:t>
                </a:r>
                <a:endParaRPr lang="ko-KR" altLang="en-US" sz="14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20" name="순서도: 처리 19"/>
              <p:cNvSpPr/>
              <p:nvPr/>
            </p:nvSpPr>
            <p:spPr>
              <a:xfrm>
                <a:off x="2536240" y="3578965"/>
                <a:ext cx="1620000" cy="288000"/>
              </a:xfrm>
              <a:prstGeom prst="flowChartProcess">
                <a:avLst/>
              </a:prstGeom>
              <a:solidFill>
                <a:schemeClr val="bg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rgbClr val="002060"/>
                    </a:solidFill>
                  </a:rPr>
                  <a:t>상품구매</a:t>
                </a:r>
                <a:endParaRPr lang="ko-KR" altLang="en-US" sz="14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22" name="순서도: 처리 21"/>
              <p:cNvSpPr/>
              <p:nvPr/>
            </p:nvSpPr>
            <p:spPr>
              <a:xfrm>
                <a:off x="2536240" y="4042665"/>
                <a:ext cx="1620000" cy="288000"/>
              </a:xfrm>
              <a:prstGeom prst="flowChartProcess">
                <a:avLst/>
              </a:prstGeom>
              <a:solidFill>
                <a:schemeClr val="bg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rgbClr val="002060"/>
                    </a:solidFill>
                  </a:rPr>
                  <a:t>상품 후기</a:t>
                </a:r>
                <a:endParaRPr lang="ko-KR" altLang="en-US" sz="1400" dirty="0">
                  <a:solidFill>
                    <a:srgbClr val="002060"/>
                  </a:solidFill>
                </a:endParaRPr>
              </a:p>
            </p:txBody>
          </p:sp>
          <p:cxnSp>
            <p:nvCxnSpPr>
              <p:cNvPr id="66" name="직선 연결선 65"/>
              <p:cNvCxnSpPr>
                <a:stCxn id="8" idx="2"/>
                <a:endCxn id="18" idx="0"/>
              </p:cNvCxnSpPr>
              <p:nvPr/>
            </p:nvCxnSpPr>
            <p:spPr>
              <a:xfrm>
                <a:off x="3346240" y="2475862"/>
                <a:ext cx="0" cy="1757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직선 연결선 67"/>
              <p:cNvCxnSpPr>
                <a:stCxn id="18" idx="2"/>
                <a:endCxn id="19" idx="0"/>
              </p:cNvCxnSpPr>
              <p:nvPr/>
            </p:nvCxnSpPr>
            <p:spPr>
              <a:xfrm>
                <a:off x="3346240" y="2939563"/>
                <a:ext cx="0" cy="1757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직선 연결선 71"/>
              <p:cNvCxnSpPr>
                <a:stCxn id="19" idx="2"/>
                <a:endCxn id="20" idx="0"/>
              </p:cNvCxnSpPr>
              <p:nvPr/>
            </p:nvCxnSpPr>
            <p:spPr>
              <a:xfrm>
                <a:off x="3346240" y="3403264"/>
                <a:ext cx="0" cy="1757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직선 연결선 73"/>
              <p:cNvCxnSpPr>
                <a:stCxn id="20" idx="2"/>
                <a:endCxn id="22" idx="0"/>
              </p:cNvCxnSpPr>
              <p:nvPr/>
            </p:nvCxnSpPr>
            <p:spPr>
              <a:xfrm>
                <a:off x="3346240" y="3866965"/>
                <a:ext cx="0" cy="1757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6" name="그룹 85"/>
            <p:cNvGrpSpPr/>
            <p:nvPr/>
          </p:nvGrpSpPr>
          <p:grpSpPr>
            <a:xfrm>
              <a:off x="6014420" y="2153994"/>
              <a:ext cx="1620000" cy="2142803"/>
              <a:chOff x="4552307" y="2187862"/>
              <a:chExt cx="1620000" cy="2142803"/>
            </a:xfrm>
          </p:grpSpPr>
          <p:sp>
            <p:nvSpPr>
              <p:cNvPr id="14" name="순서도: 처리 13"/>
              <p:cNvSpPr/>
              <p:nvPr/>
            </p:nvSpPr>
            <p:spPr>
              <a:xfrm>
                <a:off x="4552307" y="2187862"/>
                <a:ext cx="1620000" cy="288000"/>
              </a:xfrm>
              <a:prstGeom prst="flowChartProcess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rgbClr val="002060"/>
                    </a:solidFill>
                  </a:rPr>
                  <a:t>고객센</a:t>
                </a:r>
                <a:r>
                  <a:rPr lang="ko-KR" altLang="en-US" sz="1400" dirty="0">
                    <a:solidFill>
                      <a:srgbClr val="002060"/>
                    </a:solidFill>
                  </a:rPr>
                  <a:t>터</a:t>
                </a:r>
              </a:p>
            </p:txBody>
          </p:sp>
          <p:sp>
            <p:nvSpPr>
              <p:cNvPr id="23" name="순서도: 처리 22"/>
              <p:cNvSpPr/>
              <p:nvPr/>
            </p:nvSpPr>
            <p:spPr>
              <a:xfrm>
                <a:off x="4552307" y="2651563"/>
                <a:ext cx="1620000" cy="288000"/>
              </a:xfrm>
              <a:prstGeom prst="flowChartProcess">
                <a:avLst/>
              </a:prstGeom>
              <a:solidFill>
                <a:schemeClr val="bg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err="1" smtClean="0">
                    <a:solidFill>
                      <a:srgbClr val="002060"/>
                    </a:solidFill>
                  </a:rPr>
                  <a:t>자주묻는질문</a:t>
                </a:r>
                <a:endParaRPr lang="ko-KR" altLang="en-US" sz="14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24" name="순서도: 처리 23"/>
              <p:cNvSpPr/>
              <p:nvPr/>
            </p:nvSpPr>
            <p:spPr>
              <a:xfrm>
                <a:off x="4552307" y="3115264"/>
                <a:ext cx="1620000" cy="288000"/>
              </a:xfrm>
              <a:prstGeom prst="flowChartProcess">
                <a:avLst/>
              </a:prstGeom>
              <a:solidFill>
                <a:schemeClr val="bg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rgbClr val="002060"/>
                    </a:solidFill>
                  </a:rPr>
                  <a:t>공지사항</a:t>
                </a:r>
                <a:endParaRPr lang="ko-KR" altLang="en-US" sz="14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25" name="순서도: 처리 24"/>
              <p:cNvSpPr/>
              <p:nvPr/>
            </p:nvSpPr>
            <p:spPr>
              <a:xfrm>
                <a:off x="4552307" y="3578965"/>
                <a:ext cx="1620000" cy="288000"/>
              </a:xfrm>
              <a:prstGeom prst="flowChartProcess">
                <a:avLst/>
              </a:prstGeom>
              <a:solidFill>
                <a:schemeClr val="bg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rgbClr val="002060"/>
                    </a:solidFill>
                  </a:rPr>
                  <a:t>문의하기</a:t>
                </a:r>
                <a:endParaRPr lang="ko-KR" altLang="en-US" sz="14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43" name="순서도: 처리 42"/>
              <p:cNvSpPr/>
              <p:nvPr/>
            </p:nvSpPr>
            <p:spPr>
              <a:xfrm>
                <a:off x="4552307" y="4042665"/>
                <a:ext cx="1620000" cy="288000"/>
              </a:xfrm>
              <a:prstGeom prst="flowChartProcess">
                <a:avLst/>
              </a:prstGeom>
              <a:solidFill>
                <a:schemeClr val="bg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rgbClr val="002060"/>
                    </a:solidFill>
                  </a:rPr>
                  <a:t>호스트 신청</a:t>
                </a:r>
                <a:endParaRPr lang="ko-KR" altLang="en-US" sz="1400" dirty="0">
                  <a:solidFill>
                    <a:srgbClr val="002060"/>
                  </a:solidFill>
                </a:endParaRPr>
              </a:p>
            </p:txBody>
          </p:sp>
          <p:cxnSp>
            <p:nvCxnSpPr>
              <p:cNvPr id="78" name="직선 연결선 77"/>
              <p:cNvCxnSpPr>
                <a:stCxn id="14" idx="2"/>
                <a:endCxn id="23" idx="0"/>
              </p:cNvCxnSpPr>
              <p:nvPr/>
            </p:nvCxnSpPr>
            <p:spPr>
              <a:xfrm>
                <a:off x="5362307" y="2475862"/>
                <a:ext cx="0" cy="1757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직선 연결선 79"/>
              <p:cNvCxnSpPr>
                <a:stCxn id="23" idx="2"/>
                <a:endCxn id="24" idx="0"/>
              </p:cNvCxnSpPr>
              <p:nvPr/>
            </p:nvCxnSpPr>
            <p:spPr>
              <a:xfrm>
                <a:off x="5362307" y="2939563"/>
                <a:ext cx="0" cy="1757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직선 연결선 82"/>
              <p:cNvCxnSpPr>
                <a:stCxn id="24" idx="2"/>
                <a:endCxn id="25" idx="0"/>
              </p:cNvCxnSpPr>
              <p:nvPr/>
            </p:nvCxnSpPr>
            <p:spPr>
              <a:xfrm>
                <a:off x="5362307" y="3403264"/>
                <a:ext cx="0" cy="1757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직선 연결선 84"/>
              <p:cNvCxnSpPr>
                <a:stCxn id="25" idx="2"/>
                <a:endCxn id="43" idx="0"/>
              </p:cNvCxnSpPr>
              <p:nvPr/>
            </p:nvCxnSpPr>
            <p:spPr>
              <a:xfrm>
                <a:off x="5362307" y="3866965"/>
                <a:ext cx="0" cy="1757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7" name="그룹 96"/>
            <p:cNvGrpSpPr/>
            <p:nvPr/>
          </p:nvGrpSpPr>
          <p:grpSpPr>
            <a:xfrm>
              <a:off x="7856812" y="2153994"/>
              <a:ext cx="1620000" cy="2602587"/>
              <a:chOff x="6543232" y="2187862"/>
              <a:chExt cx="1620000" cy="2602587"/>
            </a:xfrm>
          </p:grpSpPr>
          <p:sp>
            <p:nvSpPr>
              <p:cNvPr id="7" name="순서도: 처리 6"/>
              <p:cNvSpPr/>
              <p:nvPr/>
            </p:nvSpPr>
            <p:spPr>
              <a:xfrm>
                <a:off x="6543232" y="2187862"/>
                <a:ext cx="1620000" cy="288000"/>
              </a:xfrm>
              <a:prstGeom prst="flowChartProcess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err="1" smtClean="0">
                    <a:solidFill>
                      <a:srgbClr val="002060"/>
                    </a:solidFill>
                  </a:rPr>
                  <a:t>마이페이지</a:t>
                </a:r>
                <a:endParaRPr lang="ko-KR" altLang="en-US" sz="14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0" name="순서도: 수행의 시작/종료 9"/>
              <p:cNvSpPr/>
              <p:nvPr/>
            </p:nvSpPr>
            <p:spPr>
              <a:xfrm>
                <a:off x="6579232" y="4006665"/>
                <a:ext cx="1548000" cy="360000"/>
              </a:xfrm>
              <a:prstGeom prst="flowChartTerminator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500" dirty="0" smtClean="0">
                    <a:solidFill>
                      <a:srgbClr val="002060"/>
                    </a:solidFill>
                  </a:rPr>
                  <a:t>호스</a:t>
                </a:r>
                <a:r>
                  <a:rPr lang="ko-KR" altLang="en-US" sz="1500" dirty="0">
                    <a:solidFill>
                      <a:srgbClr val="002060"/>
                    </a:solidFill>
                  </a:rPr>
                  <a:t>트</a:t>
                </a:r>
              </a:p>
            </p:txBody>
          </p:sp>
          <p:sp>
            <p:nvSpPr>
              <p:cNvPr id="32" name="순서도: 처리 31"/>
              <p:cNvSpPr/>
              <p:nvPr/>
            </p:nvSpPr>
            <p:spPr>
              <a:xfrm>
                <a:off x="6543232" y="2651563"/>
                <a:ext cx="1620000" cy="288000"/>
              </a:xfrm>
              <a:prstGeom prst="flowChartProcess">
                <a:avLst/>
              </a:prstGeom>
              <a:solidFill>
                <a:schemeClr val="bg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rgbClr val="002060"/>
                    </a:solidFill>
                  </a:rPr>
                  <a:t>주문</a:t>
                </a:r>
                <a:r>
                  <a:rPr lang="en-US" altLang="ko-KR" sz="1400" dirty="0" smtClean="0">
                    <a:solidFill>
                      <a:srgbClr val="002060"/>
                    </a:solidFill>
                  </a:rPr>
                  <a:t>/</a:t>
                </a:r>
                <a:r>
                  <a:rPr lang="ko-KR" altLang="en-US" sz="1400" dirty="0" smtClean="0">
                    <a:solidFill>
                      <a:srgbClr val="002060"/>
                    </a:solidFill>
                  </a:rPr>
                  <a:t>배송관리</a:t>
                </a:r>
                <a:endParaRPr lang="ko-KR" altLang="en-US" sz="14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33" name="순서도: 처리 32"/>
              <p:cNvSpPr/>
              <p:nvPr/>
            </p:nvSpPr>
            <p:spPr>
              <a:xfrm>
                <a:off x="6543232" y="3115264"/>
                <a:ext cx="1620000" cy="288000"/>
              </a:xfrm>
              <a:prstGeom prst="flowChartProcess">
                <a:avLst/>
              </a:prstGeom>
              <a:solidFill>
                <a:schemeClr val="bg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rgbClr val="002060"/>
                    </a:solidFill>
                  </a:rPr>
                  <a:t>활동내역</a:t>
                </a:r>
                <a:endParaRPr lang="ko-KR" altLang="en-US" sz="14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34" name="순서도: 처리 33"/>
              <p:cNvSpPr/>
              <p:nvPr/>
            </p:nvSpPr>
            <p:spPr>
              <a:xfrm>
                <a:off x="6543232" y="3578965"/>
                <a:ext cx="1620000" cy="288000"/>
              </a:xfrm>
              <a:prstGeom prst="flowChartProcess">
                <a:avLst/>
              </a:prstGeom>
              <a:solidFill>
                <a:schemeClr val="bg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rgbClr val="002060"/>
                    </a:solidFill>
                  </a:rPr>
                  <a:t>내 정보 관리</a:t>
                </a:r>
                <a:endParaRPr lang="ko-KR" altLang="en-US" sz="14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35" name="순서도: 처리 34"/>
              <p:cNvSpPr/>
              <p:nvPr/>
            </p:nvSpPr>
            <p:spPr>
              <a:xfrm>
                <a:off x="6543232" y="4502449"/>
                <a:ext cx="1620000" cy="288000"/>
              </a:xfrm>
              <a:prstGeom prst="flowChartProcess">
                <a:avLst/>
              </a:prstGeom>
              <a:solidFill>
                <a:schemeClr val="bg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rgbClr val="002060"/>
                    </a:solidFill>
                  </a:rPr>
                  <a:t>호스트</a:t>
                </a:r>
                <a:endParaRPr lang="ko-KR" altLang="en-US" sz="1400" dirty="0">
                  <a:solidFill>
                    <a:srgbClr val="002060"/>
                  </a:solidFill>
                </a:endParaRPr>
              </a:p>
            </p:txBody>
          </p:sp>
          <p:cxnSp>
            <p:nvCxnSpPr>
              <p:cNvPr id="88" name="직선 연결선 87"/>
              <p:cNvCxnSpPr>
                <a:stCxn id="7" idx="2"/>
                <a:endCxn id="32" idx="0"/>
              </p:cNvCxnSpPr>
              <p:nvPr/>
            </p:nvCxnSpPr>
            <p:spPr>
              <a:xfrm>
                <a:off x="7353232" y="2475862"/>
                <a:ext cx="0" cy="1757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직선 연결선 89"/>
              <p:cNvCxnSpPr>
                <a:stCxn id="32" idx="2"/>
                <a:endCxn id="33" idx="0"/>
              </p:cNvCxnSpPr>
              <p:nvPr/>
            </p:nvCxnSpPr>
            <p:spPr>
              <a:xfrm>
                <a:off x="7353232" y="2939563"/>
                <a:ext cx="0" cy="1757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직선 연결선 91"/>
              <p:cNvCxnSpPr>
                <a:stCxn id="33" idx="2"/>
                <a:endCxn id="34" idx="0"/>
              </p:cNvCxnSpPr>
              <p:nvPr/>
            </p:nvCxnSpPr>
            <p:spPr>
              <a:xfrm>
                <a:off x="7353232" y="3403264"/>
                <a:ext cx="0" cy="1757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직선 연결선 93"/>
              <p:cNvCxnSpPr>
                <a:stCxn id="34" idx="2"/>
                <a:endCxn id="10" idx="0"/>
              </p:cNvCxnSpPr>
              <p:nvPr/>
            </p:nvCxnSpPr>
            <p:spPr>
              <a:xfrm>
                <a:off x="7353232" y="3866965"/>
                <a:ext cx="0" cy="1397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직선 연결선 95"/>
              <p:cNvCxnSpPr>
                <a:stCxn id="10" idx="2"/>
                <a:endCxn id="35" idx="0"/>
              </p:cNvCxnSpPr>
              <p:nvPr/>
            </p:nvCxnSpPr>
            <p:spPr>
              <a:xfrm>
                <a:off x="7353232" y="4366665"/>
                <a:ext cx="0" cy="135784"/>
              </a:xfrm>
              <a:prstGeom prst="line">
                <a:avLst/>
              </a:prstGeom>
              <a:ln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2" name="순서도: 처리 101"/>
            <p:cNvSpPr/>
            <p:nvPr/>
          </p:nvSpPr>
          <p:spPr>
            <a:xfrm>
              <a:off x="2419638" y="5537626"/>
              <a:ext cx="1440000" cy="360000"/>
            </a:xfrm>
            <a:prstGeom prst="flowChartProcess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rgbClr val="002060"/>
                  </a:solidFill>
                </a:rPr>
                <a:t>클래</a:t>
              </a:r>
              <a:r>
                <a:rPr lang="ko-KR" altLang="en-US" sz="1400" dirty="0">
                  <a:solidFill>
                    <a:srgbClr val="002060"/>
                  </a:solidFill>
                </a:rPr>
                <a:t>스</a:t>
              </a:r>
              <a:r>
                <a:rPr lang="ko-KR" altLang="en-US" sz="1400" dirty="0" smtClean="0">
                  <a:solidFill>
                    <a:srgbClr val="002060"/>
                  </a:solidFill>
                </a:rPr>
                <a:t>관리</a:t>
              </a:r>
              <a:endParaRPr lang="ko-KR" altLang="en-US" sz="1400" dirty="0">
                <a:solidFill>
                  <a:srgbClr val="002060"/>
                </a:solidFill>
              </a:endParaRPr>
            </a:p>
          </p:txBody>
        </p:sp>
        <p:sp>
          <p:nvSpPr>
            <p:cNvPr id="103" name="순서도: 처리 102"/>
            <p:cNvSpPr/>
            <p:nvPr/>
          </p:nvSpPr>
          <p:spPr>
            <a:xfrm>
              <a:off x="577247" y="5537626"/>
              <a:ext cx="1440000" cy="360000"/>
            </a:xfrm>
            <a:prstGeom prst="flowChartProcess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rgbClr val="002060"/>
                  </a:solidFill>
                </a:rPr>
                <a:t>회원관리</a:t>
              </a:r>
              <a:endParaRPr lang="ko-KR" altLang="en-US" sz="1400" dirty="0">
                <a:solidFill>
                  <a:srgbClr val="002060"/>
                </a:solidFill>
              </a:endParaRPr>
            </a:p>
          </p:txBody>
        </p:sp>
        <p:grpSp>
          <p:nvGrpSpPr>
            <p:cNvPr id="127" name="그룹 126"/>
            <p:cNvGrpSpPr/>
            <p:nvPr/>
          </p:nvGrpSpPr>
          <p:grpSpPr>
            <a:xfrm>
              <a:off x="2329638" y="2153995"/>
              <a:ext cx="1620000" cy="1215402"/>
              <a:chOff x="2699183" y="4646449"/>
              <a:chExt cx="1620000" cy="1215402"/>
            </a:xfrm>
          </p:grpSpPr>
          <p:sp>
            <p:nvSpPr>
              <p:cNvPr id="117" name="순서도: 처리 116"/>
              <p:cNvSpPr/>
              <p:nvPr/>
            </p:nvSpPr>
            <p:spPr>
              <a:xfrm>
                <a:off x="2699183" y="4646449"/>
                <a:ext cx="1620000" cy="288000"/>
              </a:xfrm>
              <a:prstGeom prst="flowChartProcess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rgbClr val="002060"/>
                    </a:solidFill>
                  </a:rPr>
                  <a:t>관심창고</a:t>
                </a:r>
                <a:endParaRPr lang="ko-KR" altLang="en-US" sz="14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18" name="순서도: 처리 117"/>
              <p:cNvSpPr/>
              <p:nvPr/>
            </p:nvSpPr>
            <p:spPr>
              <a:xfrm>
                <a:off x="2699183" y="5110150"/>
                <a:ext cx="1620000" cy="288000"/>
              </a:xfrm>
              <a:prstGeom prst="flowChartProcess">
                <a:avLst/>
              </a:prstGeom>
              <a:solidFill>
                <a:schemeClr val="bg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rgbClr val="002060"/>
                    </a:solidFill>
                  </a:rPr>
                  <a:t>관심클래스</a:t>
                </a:r>
                <a:endParaRPr lang="ko-KR" altLang="en-US" sz="14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19" name="순서도: 처리 118"/>
              <p:cNvSpPr/>
              <p:nvPr/>
            </p:nvSpPr>
            <p:spPr>
              <a:xfrm>
                <a:off x="2699183" y="5573851"/>
                <a:ext cx="1620000" cy="288000"/>
              </a:xfrm>
              <a:prstGeom prst="flowChartProcess">
                <a:avLst/>
              </a:prstGeom>
              <a:solidFill>
                <a:schemeClr val="bg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rgbClr val="002060"/>
                    </a:solidFill>
                  </a:rPr>
                  <a:t>장바구니</a:t>
                </a:r>
                <a:endParaRPr lang="ko-KR" altLang="en-US" sz="1400" dirty="0">
                  <a:solidFill>
                    <a:srgbClr val="002060"/>
                  </a:solidFill>
                </a:endParaRPr>
              </a:p>
            </p:txBody>
          </p:sp>
          <p:cxnSp>
            <p:nvCxnSpPr>
              <p:cNvPr id="120" name="직선 연결선 119"/>
              <p:cNvCxnSpPr>
                <a:stCxn id="117" idx="2"/>
                <a:endCxn id="118" idx="0"/>
              </p:cNvCxnSpPr>
              <p:nvPr/>
            </p:nvCxnSpPr>
            <p:spPr>
              <a:xfrm>
                <a:off x="3509183" y="4934449"/>
                <a:ext cx="0" cy="1757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직선 연결선 120"/>
              <p:cNvCxnSpPr>
                <a:stCxn id="118" idx="2"/>
                <a:endCxn id="119" idx="0"/>
              </p:cNvCxnSpPr>
              <p:nvPr/>
            </p:nvCxnSpPr>
            <p:spPr>
              <a:xfrm>
                <a:off x="3509183" y="5398150"/>
                <a:ext cx="0" cy="1757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9" name="꺾인 연결선 128"/>
            <p:cNvCxnSpPr>
              <a:stCxn id="16" idx="3"/>
              <a:endCxn id="118" idx="1"/>
            </p:cNvCxnSpPr>
            <p:nvPr/>
          </p:nvCxnSpPr>
          <p:spPr>
            <a:xfrm flipV="1">
              <a:off x="2107247" y="2761696"/>
              <a:ext cx="222391" cy="463700"/>
            </a:xfrm>
            <a:prstGeom prst="bentConnector3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직선 화살표 연결선 130"/>
            <p:cNvCxnSpPr>
              <a:stCxn id="19" idx="1"/>
              <a:endCxn id="119" idx="3"/>
            </p:cNvCxnSpPr>
            <p:nvPr/>
          </p:nvCxnSpPr>
          <p:spPr>
            <a:xfrm flipH="1">
              <a:off x="3949638" y="3225396"/>
              <a:ext cx="222391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직선 화살표 연결선 143"/>
            <p:cNvCxnSpPr/>
            <p:nvPr/>
          </p:nvCxnSpPr>
          <p:spPr>
            <a:xfrm>
              <a:off x="8666812" y="1540580"/>
              <a:ext cx="0" cy="613414"/>
            </a:xfrm>
            <a:prstGeom prst="straightConnector1">
              <a:avLst/>
            </a:prstGeom>
            <a:ln w="19050">
              <a:solidFill>
                <a:schemeClr val="bg1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꺾인 연결선 144"/>
            <p:cNvCxnSpPr/>
            <p:nvPr/>
          </p:nvCxnSpPr>
          <p:spPr>
            <a:xfrm rot="5400000">
              <a:off x="7438766" y="925948"/>
              <a:ext cx="613700" cy="1842392"/>
            </a:xfrm>
            <a:prstGeom prst="bentConnector3">
              <a:avLst/>
            </a:prstGeom>
            <a:ln w="19050">
              <a:solidFill>
                <a:schemeClr val="bg1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꺾인 연결선 145"/>
            <p:cNvCxnSpPr/>
            <p:nvPr/>
          </p:nvCxnSpPr>
          <p:spPr>
            <a:xfrm rot="5400000">
              <a:off x="6517571" y="4753"/>
              <a:ext cx="613700" cy="3684783"/>
            </a:xfrm>
            <a:prstGeom prst="bentConnector3">
              <a:avLst/>
            </a:prstGeom>
            <a:ln w="19050">
              <a:solidFill>
                <a:schemeClr val="bg1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꺾인 연결선 146"/>
            <p:cNvCxnSpPr/>
            <p:nvPr/>
          </p:nvCxnSpPr>
          <p:spPr>
            <a:xfrm rot="5400000">
              <a:off x="5596375" y="-916443"/>
              <a:ext cx="613701" cy="5527174"/>
            </a:xfrm>
            <a:prstGeom prst="bentConnector3">
              <a:avLst/>
            </a:prstGeom>
            <a:ln w="19050">
              <a:solidFill>
                <a:schemeClr val="bg1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꺾인 연결선 147"/>
            <p:cNvCxnSpPr/>
            <p:nvPr/>
          </p:nvCxnSpPr>
          <p:spPr>
            <a:xfrm rot="5400000">
              <a:off x="4675180" y="-1837638"/>
              <a:ext cx="613700" cy="7369565"/>
            </a:xfrm>
            <a:prstGeom prst="bentConnector3">
              <a:avLst/>
            </a:prstGeom>
            <a:ln w="19050">
              <a:solidFill>
                <a:schemeClr val="bg1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직선 연결선 149"/>
            <p:cNvCxnSpPr>
              <a:stCxn id="35" idx="2"/>
              <a:endCxn id="47" idx="0"/>
            </p:cNvCxnSpPr>
            <p:nvPr/>
          </p:nvCxnSpPr>
          <p:spPr>
            <a:xfrm>
              <a:off x="8666812" y="4756581"/>
              <a:ext cx="0" cy="2345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직선 연결선 151"/>
            <p:cNvCxnSpPr>
              <a:stCxn id="47" idx="2"/>
              <a:endCxn id="48" idx="0"/>
            </p:cNvCxnSpPr>
            <p:nvPr/>
          </p:nvCxnSpPr>
          <p:spPr>
            <a:xfrm>
              <a:off x="8666812" y="5279101"/>
              <a:ext cx="0" cy="1215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직선 연결선 153"/>
            <p:cNvCxnSpPr>
              <a:stCxn id="48" idx="2"/>
              <a:endCxn id="49" idx="0"/>
            </p:cNvCxnSpPr>
            <p:nvPr/>
          </p:nvCxnSpPr>
          <p:spPr>
            <a:xfrm>
              <a:off x="8666812" y="5688635"/>
              <a:ext cx="0" cy="1215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꺾인 연결선 155"/>
            <p:cNvCxnSpPr>
              <a:endCxn id="37" idx="1"/>
            </p:cNvCxnSpPr>
            <p:nvPr/>
          </p:nvCxnSpPr>
          <p:spPr>
            <a:xfrm flipV="1">
              <a:off x="9476812" y="2438231"/>
              <a:ext cx="607942" cy="323464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꺾인 연결선 157"/>
            <p:cNvCxnSpPr>
              <a:stCxn id="32" idx="3"/>
              <a:endCxn id="36" idx="1"/>
            </p:cNvCxnSpPr>
            <p:nvPr/>
          </p:nvCxnSpPr>
          <p:spPr>
            <a:xfrm flipV="1">
              <a:off x="9476812" y="2028697"/>
              <a:ext cx="607942" cy="732998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꺾인 연결선 159"/>
            <p:cNvCxnSpPr>
              <a:stCxn id="32" idx="3"/>
              <a:endCxn id="38" idx="1"/>
            </p:cNvCxnSpPr>
            <p:nvPr/>
          </p:nvCxnSpPr>
          <p:spPr>
            <a:xfrm>
              <a:off x="9476812" y="2761695"/>
              <a:ext cx="607942" cy="86070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꺾인 연결선 161"/>
            <p:cNvCxnSpPr>
              <a:stCxn id="33" idx="3"/>
              <a:endCxn id="41" idx="1"/>
            </p:cNvCxnSpPr>
            <p:nvPr/>
          </p:nvCxnSpPr>
          <p:spPr>
            <a:xfrm>
              <a:off x="9476812" y="3225396"/>
              <a:ext cx="607942" cy="576777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꺾인 연결선 163"/>
            <p:cNvCxnSpPr>
              <a:endCxn id="40" idx="1"/>
            </p:cNvCxnSpPr>
            <p:nvPr/>
          </p:nvCxnSpPr>
          <p:spPr>
            <a:xfrm>
              <a:off x="9476812" y="3225397"/>
              <a:ext cx="607942" cy="167242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꺾인 연결선 167"/>
            <p:cNvCxnSpPr>
              <a:stCxn id="33" idx="3"/>
              <a:endCxn id="42" idx="1"/>
            </p:cNvCxnSpPr>
            <p:nvPr/>
          </p:nvCxnSpPr>
          <p:spPr>
            <a:xfrm>
              <a:off x="9476812" y="3225396"/>
              <a:ext cx="607942" cy="986311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꺾인 연결선 169"/>
            <p:cNvCxnSpPr>
              <a:stCxn id="34" idx="3"/>
              <a:endCxn id="44" idx="1"/>
            </p:cNvCxnSpPr>
            <p:nvPr/>
          </p:nvCxnSpPr>
          <p:spPr>
            <a:xfrm>
              <a:off x="9476812" y="3689097"/>
              <a:ext cx="607942" cy="1067484"/>
            </a:xfrm>
            <a:prstGeom prst="bentConnector3">
              <a:avLst>
                <a:gd name="adj1" fmla="val 2911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꺾인 연결선 172"/>
            <p:cNvCxnSpPr>
              <a:stCxn id="34" idx="3"/>
              <a:endCxn id="45" idx="1"/>
            </p:cNvCxnSpPr>
            <p:nvPr/>
          </p:nvCxnSpPr>
          <p:spPr>
            <a:xfrm>
              <a:off x="9476812" y="3689097"/>
              <a:ext cx="607942" cy="1477018"/>
            </a:xfrm>
            <a:prstGeom prst="bentConnector3">
              <a:avLst>
                <a:gd name="adj1" fmla="val 2911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꺾인 연결선 175"/>
            <p:cNvCxnSpPr>
              <a:stCxn id="34" idx="3"/>
              <a:endCxn id="46" idx="1"/>
            </p:cNvCxnSpPr>
            <p:nvPr/>
          </p:nvCxnSpPr>
          <p:spPr>
            <a:xfrm>
              <a:off x="9476812" y="3689097"/>
              <a:ext cx="607942" cy="1886552"/>
            </a:xfrm>
            <a:prstGeom prst="bentConnector3">
              <a:avLst>
                <a:gd name="adj1" fmla="val 2911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7" name="순서도: 처리 186"/>
            <p:cNvSpPr/>
            <p:nvPr/>
          </p:nvSpPr>
          <p:spPr>
            <a:xfrm>
              <a:off x="4262029" y="5537626"/>
              <a:ext cx="1440000" cy="360000"/>
            </a:xfrm>
            <a:prstGeom prst="flowChartProcess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rgbClr val="002060"/>
                  </a:solidFill>
                </a:rPr>
                <a:t>스토어관리</a:t>
              </a:r>
              <a:endParaRPr lang="ko-KR" altLang="en-US" sz="1400" dirty="0">
                <a:solidFill>
                  <a:srgbClr val="002060"/>
                </a:solidFill>
              </a:endParaRPr>
            </a:p>
          </p:txBody>
        </p:sp>
        <p:sp>
          <p:nvSpPr>
            <p:cNvPr id="188" name="순서도: 처리 187"/>
            <p:cNvSpPr/>
            <p:nvPr/>
          </p:nvSpPr>
          <p:spPr>
            <a:xfrm>
              <a:off x="6104421" y="5537626"/>
              <a:ext cx="1440000" cy="360000"/>
            </a:xfrm>
            <a:prstGeom prst="flowChartProcess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smtClean="0">
                  <a:solidFill>
                    <a:srgbClr val="002060"/>
                  </a:solidFill>
                </a:rPr>
                <a:t>고객센터관리</a:t>
              </a:r>
              <a:endParaRPr lang="ko-KR" altLang="en-US" sz="1400" dirty="0">
                <a:solidFill>
                  <a:srgbClr val="002060"/>
                </a:solidFill>
              </a:endParaRPr>
            </a:p>
          </p:txBody>
        </p:sp>
        <p:cxnSp>
          <p:nvCxnSpPr>
            <p:cNvPr id="194" name="꺾인 연결선 193"/>
            <p:cNvCxnSpPr>
              <a:stCxn id="9" idx="2"/>
              <a:endCxn id="102" idx="0"/>
            </p:cNvCxnSpPr>
            <p:nvPr/>
          </p:nvCxnSpPr>
          <p:spPr>
            <a:xfrm rot="16200000" flipH="1">
              <a:off x="2045991" y="4443978"/>
              <a:ext cx="344903" cy="1842391"/>
            </a:xfrm>
            <a:prstGeom prst="bentConnector3">
              <a:avLst/>
            </a:prstGeom>
            <a:ln w="28575">
              <a:solidFill>
                <a:schemeClr val="bg1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꺾인 연결선 195"/>
            <p:cNvCxnSpPr>
              <a:stCxn id="9" idx="2"/>
              <a:endCxn id="187" idx="0"/>
            </p:cNvCxnSpPr>
            <p:nvPr/>
          </p:nvCxnSpPr>
          <p:spPr>
            <a:xfrm rot="16200000" flipH="1">
              <a:off x="2967187" y="3522783"/>
              <a:ext cx="344903" cy="3684782"/>
            </a:xfrm>
            <a:prstGeom prst="bentConnector3">
              <a:avLst/>
            </a:prstGeom>
            <a:ln w="28575">
              <a:solidFill>
                <a:schemeClr val="bg1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직선 화살표 연결선 199"/>
            <p:cNvCxnSpPr>
              <a:stCxn id="9" idx="2"/>
              <a:endCxn id="103" idx="0"/>
            </p:cNvCxnSpPr>
            <p:nvPr/>
          </p:nvCxnSpPr>
          <p:spPr>
            <a:xfrm>
              <a:off x="1297247" y="5192723"/>
              <a:ext cx="0" cy="344903"/>
            </a:xfrm>
            <a:prstGeom prst="straightConnector1">
              <a:avLst/>
            </a:prstGeom>
            <a:ln w="28575">
              <a:solidFill>
                <a:schemeClr val="bg1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꺾인 연결선 201"/>
            <p:cNvCxnSpPr>
              <a:stCxn id="9" idx="2"/>
              <a:endCxn id="188" idx="0"/>
            </p:cNvCxnSpPr>
            <p:nvPr/>
          </p:nvCxnSpPr>
          <p:spPr>
            <a:xfrm rot="16200000" flipH="1">
              <a:off x="3888383" y="2601587"/>
              <a:ext cx="344903" cy="5527174"/>
            </a:xfrm>
            <a:prstGeom prst="bentConnector3">
              <a:avLst/>
            </a:prstGeom>
            <a:ln w="28575">
              <a:solidFill>
                <a:schemeClr val="bg1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직선 연결선 203"/>
            <p:cNvCxnSpPr>
              <a:stCxn id="6" idx="3"/>
              <a:endCxn id="5" idx="1"/>
            </p:cNvCxnSpPr>
            <p:nvPr/>
          </p:nvCxnSpPr>
          <p:spPr>
            <a:xfrm>
              <a:off x="5702030" y="1360580"/>
              <a:ext cx="40239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직선 연결선 206"/>
            <p:cNvCxnSpPr>
              <a:stCxn id="5" idx="3"/>
              <a:endCxn id="12" idx="1"/>
            </p:cNvCxnSpPr>
            <p:nvPr/>
          </p:nvCxnSpPr>
          <p:spPr>
            <a:xfrm flipV="1">
              <a:off x="7544421" y="1360294"/>
              <a:ext cx="348391" cy="2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66107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002060"/>
                </a:solidFill>
              </a:rPr>
              <a:t>관리자 페이지 </a:t>
            </a:r>
            <a:r>
              <a:rPr lang="en-US" altLang="ko-KR" dirty="0" smtClean="0">
                <a:solidFill>
                  <a:srgbClr val="002060"/>
                </a:solidFill>
              </a:rPr>
              <a:t>– </a:t>
            </a:r>
            <a:r>
              <a:rPr lang="ko-KR" altLang="en-US" dirty="0" smtClean="0">
                <a:solidFill>
                  <a:srgbClr val="002060"/>
                </a:solidFill>
              </a:rPr>
              <a:t>공지사항 관리</a:t>
            </a:r>
            <a:endParaRPr lang="ko-KR" altLang="en-US" dirty="0">
              <a:solidFill>
                <a:srgbClr val="002060"/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28630" y="2267211"/>
            <a:ext cx="9040536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2530255" y="2267211"/>
            <a:ext cx="0" cy="4301368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128630" y="2267210"/>
          <a:ext cx="2401625" cy="43013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01625">
                  <a:extLst>
                    <a:ext uri="{9D8B030D-6E8A-4147-A177-3AD203B41FA5}">
                      <a16:colId xmlns="" xmlns:a16="http://schemas.microsoft.com/office/drawing/2014/main" val="1964234671"/>
                    </a:ext>
                  </a:extLst>
                </a:gridCol>
              </a:tblGrid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회원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82516965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클래스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46295788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스토어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037083710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공지사항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992342219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문의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141993637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843407" y="2455101"/>
            <a:ext cx="32066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chemeClr val="bg2"/>
                </a:solidFill>
              </a:rPr>
              <a:t>공지사항 관리</a:t>
            </a:r>
            <a:endParaRPr lang="ko-KR" altLang="en-US" sz="3200" dirty="0">
              <a:solidFill>
                <a:schemeClr val="bg2"/>
              </a:solidFill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/>
          </p:nvPr>
        </p:nvGraphicFramePr>
        <p:xfrm>
          <a:off x="2714815" y="3147739"/>
          <a:ext cx="6221970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9530">
                  <a:extLst>
                    <a:ext uri="{9D8B030D-6E8A-4147-A177-3AD203B41FA5}">
                      <a16:colId xmlns="" xmlns:a16="http://schemas.microsoft.com/office/drawing/2014/main" val="3881726845"/>
                    </a:ext>
                  </a:extLst>
                </a:gridCol>
                <a:gridCol w="1402915">
                  <a:extLst>
                    <a:ext uri="{9D8B030D-6E8A-4147-A177-3AD203B41FA5}">
                      <a16:colId xmlns="" xmlns:a16="http://schemas.microsoft.com/office/drawing/2014/main" val="3640373385"/>
                    </a:ext>
                  </a:extLst>
                </a:gridCol>
                <a:gridCol w="1427967">
                  <a:extLst>
                    <a:ext uri="{9D8B030D-6E8A-4147-A177-3AD203B41FA5}">
                      <a16:colId xmlns="" xmlns:a16="http://schemas.microsoft.com/office/drawing/2014/main" val="3672169482"/>
                    </a:ext>
                  </a:extLst>
                </a:gridCol>
                <a:gridCol w="939452">
                  <a:extLst>
                    <a:ext uri="{9D8B030D-6E8A-4147-A177-3AD203B41FA5}">
                      <a16:colId xmlns="" xmlns:a16="http://schemas.microsoft.com/office/drawing/2014/main" val="1805771746"/>
                    </a:ext>
                  </a:extLst>
                </a:gridCol>
                <a:gridCol w="977031">
                  <a:extLst>
                    <a:ext uri="{9D8B030D-6E8A-4147-A177-3AD203B41FA5}">
                      <a16:colId xmlns="" xmlns:a16="http://schemas.microsoft.com/office/drawing/2014/main" val="1160751733"/>
                    </a:ext>
                  </a:extLst>
                </a:gridCol>
                <a:gridCol w="895075">
                  <a:extLst>
                    <a:ext uri="{9D8B030D-6E8A-4147-A177-3AD203B41FA5}">
                      <a16:colId xmlns="" xmlns:a16="http://schemas.microsoft.com/office/drawing/2014/main" val="32596581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No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제목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내용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등록일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중요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삭제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730340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8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Y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988252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20-03-01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Y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068678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20-03-01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N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62043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20-03-01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N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037666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N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212744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20-02-28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N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47348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20-02-25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N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527911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20-02-20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Y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748853370"/>
                  </a:ext>
                </a:extLst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>
            <a:off x="8010509" y="2559598"/>
            <a:ext cx="876822" cy="375781"/>
          </a:xfrm>
          <a:prstGeom prst="rect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bg2"/>
                </a:solidFill>
              </a:rPr>
              <a:t>등록</a:t>
            </a:r>
            <a:endParaRPr lang="ko-KR" altLang="en-US" dirty="0">
              <a:solidFill>
                <a:schemeClr val="bg2"/>
              </a:solidFill>
            </a:endParaRPr>
          </a:p>
        </p:txBody>
      </p:sp>
      <p:pic>
        <p:nvPicPr>
          <p:cNvPr id="16" name="그림 15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179" y="1641850"/>
            <a:ext cx="517502" cy="517498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046311" y="1669767"/>
            <a:ext cx="2255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chemeClr val="bg2"/>
                </a:solidFill>
              </a:rPr>
              <a:t>관리자 페이지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884103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002060"/>
                </a:solidFill>
              </a:rPr>
              <a:t>관리자 페이지 </a:t>
            </a:r>
            <a:r>
              <a:rPr lang="en-US" altLang="ko-KR" dirty="0" smtClean="0">
                <a:solidFill>
                  <a:srgbClr val="002060"/>
                </a:solidFill>
              </a:rPr>
              <a:t>– </a:t>
            </a:r>
            <a:r>
              <a:rPr lang="ko-KR" altLang="en-US" dirty="0" smtClean="0">
                <a:solidFill>
                  <a:srgbClr val="002060"/>
                </a:solidFill>
              </a:rPr>
              <a:t>공지사항 등록</a:t>
            </a:r>
            <a:endParaRPr lang="ko-KR" altLang="en-US" dirty="0">
              <a:solidFill>
                <a:srgbClr val="002060"/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28630" y="2267211"/>
            <a:ext cx="9040536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2530255" y="2267211"/>
            <a:ext cx="0" cy="4301368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128630" y="2267210"/>
          <a:ext cx="2401625" cy="43013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01625">
                  <a:extLst>
                    <a:ext uri="{9D8B030D-6E8A-4147-A177-3AD203B41FA5}">
                      <a16:colId xmlns="" xmlns:a16="http://schemas.microsoft.com/office/drawing/2014/main" val="1964234671"/>
                    </a:ext>
                  </a:extLst>
                </a:gridCol>
              </a:tblGrid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회원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82516965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클래스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46295788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스토어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037083710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공지사항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992342219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문의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141993637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843407" y="2455101"/>
            <a:ext cx="32066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chemeClr val="bg2"/>
                </a:solidFill>
              </a:rPr>
              <a:t>공지사항 관리</a:t>
            </a:r>
            <a:endParaRPr lang="ko-KR" altLang="en-US" sz="3200" dirty="0">
              <a:solidFill>
                <a:schemeClr val="bg2"/>
              </a:solidFill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/>
          </p:nvPr>
        </p:nvGraphicFramePr>
        <p:xfrm>
          <a:off x="2714815" y="3147739"/>
          <a:ext cx="6221970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9530">
                  <a:extLst>
                    <a:ext uri="{9D8B030D-6E8A-4147-A177-3AD203B41FA5}">
                      <a16:colId xmlns="" xmlns:a16="http://schemas.microsoft.com/office/drawing/2014/main" val="3881726845"/>
                    </a:ext>
                  </a:extLst>
                </a:gridCol>
                <a:gridCol w="1402915">
                  <a:extLst>
                    <a:ext uri="{9D8B030D-6E8A-4147-A177-3AD203B41FA5}">
                      <a16:colId xmlns="" xmlns:a16="http://schemas.microsoft.com/office/drawing/2014/main" val="3640373385"/>
                    </a:ext>
                  </a:extLst>
                </a:gridCol>
                <a:gridCol w="1427967">
                  <a:extLst>
                    <a:ext uri="{9D8B030D-6E8A-4147-A177-3AD203B41FA5}">
                      <a16:colId xmlns="" xmlns:a16="http://schemas.microsoft.com/office/drawing/2014/main" val="3672169482"/>
                    </a:ext>
                  </a:extLst>
                </a:gridCol>
                <a:gridCol w="939452">
                  <a:extLst>
                    <a:ext uri="{9D8B030D-6E8A-4147-A177-3AD203B41FA5}">
                      <a16:colId xmlns="" xmlns:a16="http://schemas.microsoft.com/office/drawing/2014/main" val="1805771746"/>
                    </a:ext>
                  </a:extLst>
                </a:gridCol>
                <a:gridCol w="977031">
                  <a:extLst>
                    <a:ext uri="{9D8B030D-6E8A-4147-A177-3AD203B41FA5}">
                      <a16:colId xmlns="" xmlns:a16="http://schemas.microsoft.com/office/drawing/2014/main" val="1160751733"/>
                    </a:ext>
                  </a:extLst>
                </a:gridCol>
                <a:gridCol w="895075">
                  <a:extLst>
                    <a:ext uri="{9D8B030D-6E8A-4147-A177-3AD203B41FA5}">
                      <a16:colId xmlns="" xmlns:a16="http://schemas.microsoft.com/office/drawing/2014/main" val="32596581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No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제목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내용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등록일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중요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삭제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730340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8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Y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988252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20-03-01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Y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068678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20-03-01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N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62043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20-03-01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N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037666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N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212744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20-02-28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N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47348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20-02-25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N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527911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20-02-20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Y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748853370"/>
                  </a:ext>
                </a:extLst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>
            <a:off x="8010509" y="2559598"/>
            <a:ext cx="876822" cy="375781"/>
          </a:xfrm>
          <a:prstGeom prst="rect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bg2"/>
                </a:solidFill>
              </a:rPr>
              <a:t>등록</a:t>
            </a:r>
            <a:endParaRPr lang="ko-KR" altLang="en-US" dirty="0">
              <a:solidFill>
                <a:schemeClr val="bg2"/>
              </a:solidFill>
            </a:endParaRP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/>
          </p:nvPr>
        </p:nvGraphicFramePr>
        <p:xfrm>
          <a:off x="2714816" y="2920690"/>
          <a:ext cx="6221970" cy="341915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32757">
                  <a:extLst>
                    <a:ext uri="{9D8B030D-6E8A-4147-A177-3AD203B41FA5}">
                      <a16:colId xmlns="" xmlns:a16="http://schemas.microsoft.com/office/drawing/2014/main" val="3980406386"/>
                    </a:ext>
                  </a:extLst>
                </a:gridCol>
                <a:gridCol w="4089213">
                  <a:extLst>
                    <a:ext uri="{9D8B030D-6E8A-4147-A177-3AD203B41FA5}">
                      <a16:colId xmlns="" xmlns:a16="http://schemas.microsoft.com/office/drawing/2014/main" val="407096882"/>
                    </a:ext>
                  </a:extLst>
                </a:gridCol>
              </a:tblGrid>
              <a:tr h="475933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공지사항 등록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141524087"/>
                  </a:ext>
                </a:extLst>
              </a:tr>
              <a:tr h="475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공지 제목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@@@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71421355"/>
                  </a:ext>
                </a:extLst>
              </a:tr>
              <a:tr h="15154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공지 내용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@@@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38693867"/>
                  </a:ext>
                </a:extLst>
              </a:tr>
              <a:tr h="475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중요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▣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779676066"/>
                  </a:ext>
                </a:extLst>
              </a:tr>
              <a:tr h="475933">
                <a:tc gridSpan="2">
                  <a:txBody>
                    <a:bodyPr/>
                    <a:lstStyle/>
                    <a:p>
                      <a:pPr algn="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등록     취소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293276505"/>
                  </a:ext>
                </a:extLst>
              </a:tr>
            </a:tbl>
          </a:graphicData>
        </a:graphic>
      </p:graphicFrame>
      <p:pic>
        <p:nvPicPr>
          <p:cNvPr id="17" name="그림 16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179" y="1641850"/>
            <a:ext cx="517502" cy="517498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046311" y="1669767"/>
            <a:ext cx="2255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chemeClr val="bg2"/>
                </a:solidFill>
              </a:rPr>
              <a:t>관리자 페이지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32017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002060"/>
                </a:solidFill>
              </a:rPr>
              <a:t>관리자 페이지 </a:t>
            </a:r>
            <a:r>
              <a:rPr lang="en-US" altLang="ko-KR" dirty="0" smtClean="0">
                <a:solidFill>
                  <a:srgbClr val="002060"/>
                </a:solidFill>
              </a:rPr>
              <a:t>– </a:t>
            </a:r>
            <a:r>
              <a:rPr lang="ko-KR" altLang="en-US" dirty="0" smtClean="0">
                <a:solidFill>
                  <a:srgbClr val="002060"/>
                </a:solidFill>
              </a:rPr>
              <a:t>문의 관리</a:t>
            </a:r>
            <a:endParaRPr lang="ko-KR" altLang="en-US" dirty="0">
              <a:solidFill>
                <a:srgbClr val="002060"/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28630" y="2267211"/>
            <a:ext cx="9040536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2530255" y="2267211"/>
            <a:ext cx="0" cy="4301368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128630" y="2267210"/>
          <a:ext cx="2401625" cy="43013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01625">
                  <a:extLst>
                    <a:ext uri="{9D8B030D-6E8A-4147-A177-3AD203B41FA5}">
                      <a16:colId xmlns="" xmlns:a16="http://schemas.microsoft.com/office/drawing/2014/main" val="1964234671"/>
                    </a:ext>
                  </a:extLst>
                </a:gridCol>
              </a:tblGrid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회원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82516965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클래스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46295788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스토어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037083710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공지사항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992342219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문의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141993637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843408" y="2455101"/>
            <a:ext cx="24175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chemeClr val="bg2"/>
                </a:solidFill>
              </a:rPr>
              <a:t>문의 관리</a:t>
            </a:r>
            <a:endParaRPr lang="ko-KR" altLang="en-US" sz="3200" dirty="0">
              <a:solidFill>
                <a:schemeClr val="bg2"/>
              </a:solidFill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/>
          </p:nvPr>
        </p:nvGraphicFramePr>
        <p:xfrm>
          <a:off x="2714815" y="3147739"/>
          <a:ext cx="6221972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8890">
                  <a:extLst>
                    <a:ext uri="{9D8B030D-6E8A-4147-A177-3AD203B41FA5}">
                      <a16:colId xmlns="" xmlns:a16="http://schemas.microsoft.com/office/drawing/2014/main" val="3881726845"/>
                    </a:ext>
                  </a:extLst>
                </a:gridCol>
                <a:gridCol w="2058910">
                  <a:extLst>
                    <a:ext uri="{9D8B030D-6E8A-4147-A177-3AD203B41FA5}">
                      <a16:colId xmlns="" xmlns:a16="http://schemas.microsoft.com/office/drawing/2014/main" val="3640373385"/>
                    </a:ext>
                  </a:extLst>
                </a:gridCol>
                <a:gridCol w="902925">
                  <a:extLst>
                    <a:ext uri="{9D8B030D-6E8A-4147-A177-3AD203B41FA5}">
                      <a16:colId xmlns="" xmlns:a16="http://schemas.microsoft.com/office/drawing/2014/main" val="3672169482"/>
                    </a:ext>
                  </a:extLst>
                </a:gridCol>
                <a:gridCol w="926926">
                  <a:extLst>
                    <a:ext uri="{9D8B030D-6E8A-4147-A177-3AD203B41FA5}">
                      <a16:colId xmlns="" xmlns:a16="http://schemas.microsoft.com/office/drawing/2014/main" val="4154799323"/>
                    </a:ext>
                  </a:extLst>
                </a:gridCol>
                <a:gridCol w="1089764">
                  <a:extLst>
                    <a:ext uri="{9D8B030D-6E8A-4147-A177-3AD203B41FA5}">
                      <a16:colId xmlns="" xmlns:a16="http://schemas.microsoft.com/office/drawing/2014/main" val="1160751733"/>
                    </a:ext>
                  </a:extLst>
                </a:gridCol>
                <a:gridCol w="644557">
                  <a:extLst>
                    <a:ext uri="{9D8B030D-6E8A-4147-A177-3AD203B41FA5}">
                      <a16:colId xmlns="" xmlns:a16="http://schemas.microsoft.com/office/drawing/2014/main" val="32596581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No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문의 내용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아이디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등록일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답변 여부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삭제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730340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8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N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988252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N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068678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Y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62043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20-03-01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Y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037666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20-03-01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Y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212744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20-02-28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Y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47348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20-02-28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Y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527911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20-02-28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Y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748853370"/>
                  </a:ext>
                </a:extLst>
              </a:tr>
            </a:tbl>
          </a:graphicData>
        </a:graphic>
      </p:graphicFrame>
      <p:pic>
        <p:nvPicPr>
          <p:cNvPr id="15" name="그림 14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179" y="1641850"/>
            <a:ext cx="517502" cy="517498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046311" y="1669767"/>
            <a:ext cx="2255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chemeClr val="bg2"/>
                </a:solidFill>
              </a:rPr>
              <a:t>관리자 페이지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139156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002060"/>
                </a:solidFill>
              </a:rPr>
              <a:t>관리자 페이지 </a:t>
            </a:r>
            <a:r>
              <a:rPr lang="en-US" altLang="ko-KR" dirty="0" smtClean="0">
                <a:solidFill>
                  <a:srgbClr val="002060"/>
                </a:solidFill>
              </a:rPr>
              <a:t>– </a:t>
            </a:r>
            <a:r>
              <a:rPr lang="ko-KR" altLang="en-US" dirty="0" smtClean="0">
                <a:solidFill>
                  <a:srgbClr val="002060"/>
                </a:solidFill>
              </a:rPr>
              <a:t>답변 등록</a:t>
            </a:r>
            <a:endParaRPr lang="ko-KR" altLang="en-US" dirty="0">
              <a:solidFill>
                <a:srgbClr val="002060"/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28630" y="2267211"/>
            <a:ext cx="9040536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2530255" y="2267211"/>
            <a:ext cx="0" cy="4301368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128630" y="2267210"/>
          <a:ext cx="2401625" cy="43013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01625">
                  <a:extLst>
                    <a:ext uri="{9D8B030D-6E8A-4147-A177-3AD203B41FA5}">
                      <a16:colId xmlns="" xmlns:a16="http://schemas.microsoft.com/office/drawing/2014/main" val="1964234671"/>
                    </a:ext>
                  </a:extLst>
                </a:gridCol>
              </a:tblGrid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회원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82516965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클래스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46295788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스토어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037083710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공지사항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992342219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문의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141993637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843408" y="2455101"/>
            <a:ext cx="24175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chemeClr val="bg2"/>
                </a:solidFill>
              </a:rPr>
              <a:t>문의 관리</a:t>
            </a:r>
            <a:endParaRPr lang="ko-KR" altLang="en-US" sz="3200" dirty="0">
              <a:solidFill>
                <a:schemeClr val="bg2"/>
              </a:solidFill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/>
          </p:nvPr>
        </p:nvGraphicFramePr>
        <p:xfrm>
          <a:off x="2714815" y="3147739"/>
          <a:ext cx="6221972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8890">
                  <a:extLst>
                    <a:ext uri="{9D8B030D-6E8A-4147-A177-3AD203B41FA5}">
                      <a16:colId xmlns="" xmlns:a16="http://schemas.microsoft.com/office/drawing/2014/main" val="3881726845"/>
                    </a:ext>
                  </a:extLst>
                </a:gridCol>
                <a:gridCol w="2058910">
                  <a:extLst>
                    <a:ext uri="{9D8B030D-6E8A-4147-A177-3AD203B41FA5}">
                      <a16:colId xmlns="" xmlns:a16="http://schemas.microsoft.com/office/drawing/2014/main" val="3640373385"/>
                    </a:ext>
                  </a:extLst>
                </a:gridCol>
                <a:gridCol w="902925">
                  <a:extLst>
                    <a:ext uri="{9D8B030D-6E8A-4147-A177-3AD203B41FA5}">
                      <a16:colId xmlns="" xmlns:a16="http://schemas.microsoft.com/office/drawing/2014/main" val="3672169482"/>
                    </a:ext>
                  </a:extLst>
                </a:gridCol>
                <a:gridCol w="926926">
                  <a:extLst>
                    <a:ext uri="{9D8B030D-6E8A-4147-A177-3AD203B41FA5}">
                      <a16:colId xmlns="" xmlns:a16="http://schemas.microsoft.com/office/drawing/2014/main" val="4154799323"/>
                    </a:ext>
                  </a:extLst>
                </a:gridCol>
                <a:gridCol w="1089764">
                  <a:extLst>
                    <a:ext uri="{9D8B030D-6E8A-4147-A177-3AD203B41FA5}">
                      <a16:colId xmlns="" xmlns:a16="http://schemas.microsoft.com/office/drawing/2014/main" val="1160751733"/>
                    </a:ext>
                  </a:extLst>
                </a:gridCol>
                <a:gridCol w="644557">
                  <a:extLst>
                    <a:ext uri="{9D8B030D-6E8A-4147-A177-3AD203B41FA5}">
                      <a16:colId xmlns="" xmlns:a16="http://schemas.microsoft.com/office/drawing/2014/main" val="32596581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No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문의 내용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아이디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등록일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답변 여부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삭제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730340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8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N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988252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N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068678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Y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62043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20-03-01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Y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037666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20-03-01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Y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212744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20-02-28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Y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47348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20-02-28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Y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527911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20-02-28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Y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748853370"/>
                  </a:ext>
                </a:extLst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>
            <p:extLst/>
          </p:nvPr>
        </p:nvGraphicFramePr>
        <p:xfrm>
          <a:off x="2714816" y="2532327"/>
          <a:ext cx="6221970" cy="38075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32757">
                  <a:extLst>
                    <a:ext uri="{9D8B030D-6E8A-4147-A177-3AD203B41FA5}">
                      <a16:colId xmlns="" xmlns:a16="http://schemas.microsoft.com/office/drawing/2014/main" val="3980406386"/>
                    </a:ext>
                  </a:extLst>
                </a:gridCol>
                <a:gridCol w="4089213">
                  <a:extLst>
                    <a:ext uri="{9D8B030D-6E8A-4147-A177-3AD203B41FA5}">
                      <a16:colId xmlns="" xmlns:a16="http://schemas.microsoft.com/office/drawing/2014/main" val="407096882"/>
                    </a:ext>
                  </a:extLst>
                </a:gridCol>
              </a:tblGrid>
              <a:tr h="475933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답변 등록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141524087"/>
                  </a:ext>
                </a:extLst>
              </a:tr>
              <a:tr h="475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아이디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@@@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71421355"/>
                  </a:ext>
                </a:extLst>
              </a:tr>
              <a:tr h="475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등록일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20-03-04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460094292"/>
                  </a:ext>
                </a:extLst>
              </a:tr>
              <a:tr h="8891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문의 내용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@@@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38693867"/>
                  </a:ext>
                </a:extLst>
              </a:tr>
              <a:tr h="10146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답변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@@@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779676066"/>
                  </a:ext>
                </a:extLst>
              </a:tr>
              <a:tr h="475933">
                <a:tc gridSpan="2">
                  <a:txBody>
                    <a:bodyPr/>
                    <a:lstStyle/>
                    <a:p>
                      <a:pPr algn="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등록     취소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293276505"/>
                  </a:ext>
                </a:extLst>
              </a:tr>
            </a:tbl>
          </a:graphicData>
        </a:graphic>
      </p:graphicFrame>
      <p:pic>
        <p:nvPicPr>
          <p:cNvPr id="16" name="그림 15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179" y="1641850"/>
            <a:ext cx="517502" cy="517498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046311" y="1669767"/>
            <a:ext cx="2255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chemeClr val="bg2"/>
                </a:solidFill>
              </a:rPr>
              <a:t>관리자 페이지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206476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415" y="2349330"/>
            <a:ext cx="2346406" cy="2346406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="" xmlns:a16="http://schemas.microsoft.com/office/drawing/2014/main" id="{E16921C9-3597-454A-8E86-CBCC429D4C84}"/>
              </a:ext>
            </a:extLst>
          </p:cNvPr>
          <p:cNvCxnSpPr>
            <a:cxnSpLocks/>
          </p:cNvCxnSpPr>
          <p:nvPr/>
        </p:nvCxnSpPr>
        <p:spPr>
          <a:xfrm flipV="1">
            <a:off x="3348000" y="4171333"/>
            <a:ext cx="7550155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A48A12EB-9897-4861-8BB1-4ECA55E092FF}"/>
              </a:ext>
            </a:extLst>
          </p:cNvPr>
          <p:cNvSpPr txBox="1"/>
          <p:nvPr/>
        </p:nvSpPr>
        <p:spPr>
          <a:xfrm>
            <a:off x="4098192" y="2737703"/>
            <a:ext cx="743264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600" dirty="0">
                <a:solidFill>
                  <a:srgbClr val="0070C0"/>
                </a:solidFill>
              </a:rPr>
              <a:t>T</a:t>
            </a:r>
            <a:r>
              <a:rPr lang="en-US" altLang="ko-KR" sz="9600" dirty="0">
                <a:solidFill>
                  <a:srgbClr val="C00000"/>
                </a:solidFill>
              </a:rPr>
              <a:t>h</a:t>
            </a:r>
            <a:r>
              <a:rPr lang="en-US" altLang="ko-KR" sz="9600" dirty="0">
                <a:solidFill>
                  <a:srgbClr val="FFFF00"/>
                </a:solidFill>
              </a:rPr>
              <a:t>a</a:t>
            </a:r>
            <a:r>
              <a:rPr lang="en-US" altLang="ko-KR" sz="9600" dirty="0">
                <a:solidFill>
                  <a:srgbClr val="0070C0"/>
                </a:solidFill>
              </a:rPr>
              <a:t>n</a:t>
            </a:r>
            <a:r>
              <a:rPr lang="en-US" altLang="ko-KR" sz="9600" dirty="0">
                <a:solidFill>
                  <a:srgbClr val="92D050"/>
                </a:solidFill>
              </a:rPr>
              <a:t>k</a:t>
            </a:r>
            <a:r>
              <a:rPr lang="en-US" altLang="ko-KR" sz="9600" dirty="0"/>
              <a:t> </a:t>
            </a:r>
            <a:r>
              <a:rPr lang="en-US" altLang="ko-KR" sz="9600" dirty="0">
                <a:solidFill>
                  <a:srgbClr val="00B0F0"/>
                </a:solidFill>
              </a:rPr>
              <a:t>y</a:t>
            </a:r>
            <a:r>
              <a:rPr lang="en-US" altLang="ko-KR" sz="9600" dirty="0">
                <a:solidFill>
                  <a:srgbClr val="00B050"/>
                </a:solidFill>
              </a:rPr>
              <a:t>o</a:t>
            </a:r>
            <a:r>
              <a:rPr lang="en-US" altLang="ko-KR" sz="9600" dirty="0">
                <a:solidFill>
                  <a:srgbClr val="FFFF00"/>
                </a:solidFill>
              </a:rPr>
              <a:t>u</a:t>
            </a:r>
            <a:endParaRPr lang="ko-KR" altLang="en-US" sz="96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95119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777666" cy="77766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838900" y="253353"/>
            <a:ext cx="802826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rgbClr val="002060"/>
                </a:solidFill>
                <a:latin typeface="Arial Rounded MT Bold" panose="020F0704030504030204" pitchFamily="34" charset="0"/>
              </a:rPr>
              <a:t>Entity Relationship Diagram</a:t>
            </a:r>
            <a:endParaRPr lang="ko-KR" altLang="en-US" sz="4400" dirty="0">
              <a:solidFill>
                <a:srgbClr val="002060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38110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k</a:t>
            </a:r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rgbClr val="002060"/>
                </a:solidFill>
              </a:rPr>
              <a:t>로그인 전</a:t>
            </a:r>
            <a:endParaRPr lang="ko-KR" altLang="en-US" dirty="0">
              <a:solidFill>
                <a:srgbClr val="002060"/>
              </a:solidFill>
            </a:endParaRPr>
          </a:p>
        </p:txBody>
      </p:sp>
      <p:cxnSp>
        <p:nvCxnSpPr>
          <p:cNvPr id="29" name="직선 연결선 28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그림 29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718" y="1824576"/>
            <a:ext cx="300023" cy="300023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6837405" y="1510018"/>
            <a:ext cx="23317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로그인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회원가입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937857" y="1795338"/>
            <a:ext cx="5739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		DIY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클래스 </a:t>
            </a:r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			DIY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스토어 </a:t>
            </a:r>
            <a:endParaRPr lang="ko-KR" altLang="en-US" dirty="0">
              <a:solidFill>
                <a:schemeClr val="tx2">
                  <a:lumMod val="10000"/>
                </a:schemeClr>
              </a:solidFill>
            </a:endParaRPr>
          </a:p>
        </p:txBody>
      </p:sp>
      <p:pic>
        <p:nvPicPr>
          <p:cNvPr id="33" name="그림 3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1909" y="1571696"/>
            <a:ext cx="300023" cy="300023"/>
          </a:xfrm>
          <a:prstGeom prst="rect">
            <a:avLst/>
          </a:prstGeom>
        </p:spPr>
      </p:pic>
      <p:sp>
        <p:nvSpPr>
          <p:cNvPr id="47" name="모서리가 둥근 직사각형 46"/>
          <p:cNvSpPr/>
          <p:nvPr/>
        </p:nvSpPr>
        <p:spPr>
          <a:xfrm>
            <a:off x="7607406" y="1822167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취미바구니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8" name="모서리가 둥근 직사각형 47"/>
          <p:cNvSpPr/>
          <p:nvPr/>
        </p:nvSpPr>
        <p:spPr>
          <a:xfrm>
            <a:off x="8127694" y="1820584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내클래스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9688579" y="1606261"/>
            <a:ext cx="9863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tx2">
                    <a:lumMod val="10000"/>
                  </a:schemeClr>
                </a:solidFill>
              </a:rPr>
              <a:t>Do it! Yourself!!</a:t>
            </a:r>
            <a:endParaRPr lang="ko-KR" altLang="en-US" sz="10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9406107" y="6288425"/>
            <a:ext cx="29473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solidFill>
                  <a:schemeClr val="tx2">
                    <a:lumMod val="10000"/>
                  </a:schemeClr>
                </a:solidFill>
              </a:rPr>
              <a:t>DIY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클래스</a:t>
            </a:r>
            <a:r>
              <a:rPr lang="en-US" altLang="ko-KR" sz="9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en-US" altLang="ko-KR" sz="9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   </a:t>
            </a:r>
            <a:r>
              <a:rPr lang="en-US" altLang="ko-KR" sz="900" dirty="0" smtClean="0">
                <a:solidFill>
                  <a:schemeClr val="tx2">
                    <a:lumMod val="10000"/>
                  </a:schemeClr>
                </a:solidFill>
              </a:rPr>
              <a:t>DIY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스토어</a:t>
            </a:r>
            <a:r>
              <a:rPr lang="en-US" altLang="ko-KR" sz="9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    고객센터    </a:t>
            </a:r>
            <a:r>
              <a:rPr lang="ko-KR" altLang="en-US" sz="9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endParaRPr lang="ko-KR" altLang="en-US" sz="900" dirty="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51" name="직선 연결선 50"/>
          <p:cNvCxnSpPr/>
          <p:nvPr/>
        </p:nvCxnSpPr>
        <p:spPr>
          <a:xfrm>
            <a:off x="9353726" y="6254769"/>
            <a:ext cx="2691579" cy="0"/>
          </a:xfrm>
          <a:prstGeom prst="line">
            <a:avLst/>
          </a:prstGeom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9353726" y="6254769"/>
            <a:ext cx="2691579" cy="0"/>
          </a:xfrm>
          <a:prstGeom prst="line">
            <a:avLst/>
          </a:prstGeom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1261126" y="1626000"/>
            <a:ext cx="8747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로그인   검색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14074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k</a:t>
            </a:r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002060"/>
                </a:solidFill>
              </a:rPr>
              <a:t>로그인 후</a:t>
            </a:r>
            <a:endParaRPr lang="ko-KR" altLang="en-US" dirty="0">
              <a:solidFill>
                <a:srgbClr val="002060"/>
              </a:solidFill>
            </a:endParaRPr>
          </a:p>
        </p:txBody>
      </p:sp>
      <p:cxnSp>
        <p:nvCxnSpPr>
          <p:cNvPr id="29" name="직선 연결선 28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그림 29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718" y="1824576"/>
            <a:ext cx="300023" cy="300023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6837405" y="1510018"/>
            <a:ext cx="23317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                   로그아웃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937857" y="1795338"/>
            <a:ext cx="5739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		DIY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클래스 </a:t>
            </a:r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			DIY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스토어 </a:t>
            </a:r>
            <a:endParaRPr lang="ko-KR" altLang="en-US" dirty="0">
              <a:solidFill>
                <a:schemeClr val="tx2">
                  <a:lumMod val="10000"/>
                </a:schemeClr>
              </a:solidFill>
            </a:endParaRPr>
          </a:p>
        </p:txBody>
      </p:sp>
      <p:pic>
        <p:nvPicPr>
          <p:cNvPr id="33" name="그림 3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1909" y="1571696"/>
            <a:ext cx="300023" cy="300023"/>
          </a:xfrm>
          <a:prstGeom prst="rect">
            <a:avLst/>
          </a:prstGeom>
        </p:spPr>
      </p:pic>
      <p:sp>
        <p:nvSpPr>
          <p:cNvPr id="47" name="모서리가 둥근 직사각형 46"/>
          <p:cNvSpPr/>
          <p:nvPr/>
        </p:nvSpPr>
        <p:spPr>
          <a:xfrm>
            <a:off x="7607406" y="1822167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취미바구니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8" name="모서리가 둥근 직사각형 47"/>
          <p:cNvSpPr/>
          <p:nvPr/>
        </p:nvSpPr>
        <p:spPr>
          <a:xfrm>
            <a:off x="8127694" y="1820584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내클래스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9688579" y="1606261"/>
            <a:ext cx="9863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tx2">
                    <a:lumMod val="10000"/>
                  </a:schemeClr>
                </a:solidFill>
              </a:rPr>
              <a:t>Do it! Yourself!!</a:t>
            </a:r>
            <a:endParaRPr lang="ko-KR" altLang="en-US" sz="10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9406107" y="6288425"/>
            <a:ext cx="29473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solidFill>
                  <a:schemeClr val="tx2">
                    <a:lumMod val="10000"/>
                  </a:schemeClr>
                </a:solidFill>
              </a:rPr>
              <a:t>DIY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클래스</a:t>
            </a:r>
            <a:r>
              <a:rPr lang="en-US" altLang="ko-KR" sz="9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en-US" altLang="ko-KR" sz="9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   </a:t>
            </a:r>
            <a:r>
              <a:rPr lang="en-US" altLang="ko-KR" sz="900" dirty="0" smtClean="0">
                <a:solidFill>
                  <a:schemeClr val="tx2">
                    <a:lumMod val="10000"/>
                  </a:schemeClr>
                </a:solidFill>
              </a:rPr>
              <a:t>DIY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스토어</a:t>
            </a:r>
            <a:r>
              <a:rPr lang="en-US" altLang="ko-KR" sz="9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    고객센터    </a:t>
            </a:r>
            <a:r>
              <a:rPr lang="ko-KR" altLang="en-US" sz="9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endParaRPr lang="ko-KR" altLang="en-US" sz="900" dirty="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51" name="직선 연결선 50"/>
          <p:cNvCxnSpPr/>
          <p:nvPr/>
        </p:nvCxnSpPr>
        <p:spPr>
          <a:xfrm>
            <a:off x="9353726" y="6254769"/>
            <a:ext cx="2691579" cy="0"/>
          </a:xfrm>
          <a:prstGeom prst="line">
            <a:avLst/>
          </a:prstGeom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9353726" y="6254769"/>
            <a:ext cx="2691579" cy="0"/>
          </a:xfrm>
          <a:prstGeom prst="line">
            <a:avLst/>
          </a:prstGeom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0674908" y="1626000"/>
            <a:ext cx="14610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>
                <a:solidFill>
                  <a:schemeClr val="tx2">
                    <a:lumMod val="10000"/>
                  </a:schemeClr>
                </a:solidFill>
              </a:rPr>
              <a:t>취미바구니  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내클래스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  검색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6057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419" y="1602710"/>
            <a:ext cx="777666" cy="777666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="" xmlns:a16="http://schemas.microsoft.com/office/drawing/2014/main" id="{E16921C9-3597-454A-8E86-CBCC429D4C84}"/>
              </a:ext>
            </a:extLst>
          </p:cNvPr>
          <p:cNvCxnSpPr>
            <a:cxnSpLocks/>
          </p:cNvCxnSpPr>
          <p:nvPr/>
        </p:nvCxnSpPr>
        <p:spPr>
          <a:xfrm>
            <a:off x="2223085" y="2156193"/>
            <a:ext cx="801148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40F573A5-A76C-43F4-813E-C144D7A50B6D}"/>
              </a:ext>
            </a:extLst>
          </p:cNvPr>
          <p:cNvSpPr txBox="1"/>
          <p:nvPr/>
        </p:nvSpPr>
        <p:spPr>
          <a:xfrm>
            <a:off x="2223085" y="1605387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C0A9A55E-9736-44E7-9A43-A56253B2960D}"/>
              </a:ext>
            </a:extLst>
          </p:cNvPr>
          <p:cNvSpPr txBox="1"/>
          <p:nvPr/>
        </p:nvSpPr>
        <p:spPr>
          <a:xfrm>
            <a:off x="6317193" y="2380376"/>
            <a:ext cx="415255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ko-KR" altLang="en-US" sz="2400" dirty="0">
                <a:solidFill>
                  <a:schemeClr val="bg2">
                    <a:lumMod val="50000"/>
                  </a:schemeClr>
                </a:solidFill>
              </a:rPr>
              <a:t>메인 페이지</a:t>
            </a:r>
            <a:endParaRPr lang="en-US" altLang="ko-KR" sz="2400" dirty="0">
              <a:solidFill>
                <a:schemeClr val="bg2">
                  <a:lumMod val="50000"/>
                </a:schemeClr>
              </a:solidFill>
            </a:endParaRPr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/>
              <a:t>회원등록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smtClean="0"/>
              <a:t>마이페이지</a:t>
            </a:r>
            <a:endParaRPr lang="en-US" altLang="ko-KR" sz="2400" smtClean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/>
              <a:t>회원 서비스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/>
              <a:t>관리자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3600" dirty="0"/>
          </a:p>
          <a:p>
            <a:pPr marL="742950" indent="-742950">
              <a:buAutoNum type="arabicPeriod"/>
            </a:pP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4088548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heme/theme1.xml><?xml version="1.0" encoding="utf-8"?>
<a:theme xmlns:a="http://schemas.openxmlformats.org/drawingml/2006/main" name="Office Theme">
  <a:themeElements>
    <a:clrScheme name="사용자 지정 2">
      <a:dk1>
        <a:srgbClr val="FF9147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81</TotalTime>
  <Words>2531</Words>
  <Application>Microsoft Office PowerPoint</Application>
  <PresentationFormat>사용자 지정</PresentationFormat>
  <Paragraphs>1418</Paragraphs>
  <Slides>54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54</vt:i4>
      </vt:variant>
    </vt:vector>
  </HeadingPairs>
  <TitlesOfParts>
    <vt:vector size="55" baseType="lpstr"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김찬준</dc:creator>
  <cp:lastModifiedBy>507-09</cp:lastModifiedBy>
  <cp:revision>23</cp:revision>
  <dcterms:created xsi:type="dcterms:W3CDTF">2020-03-02T06:04:27Z</dcterms:created>
  <dcterms:modified xsi:type="dcterms:W3CDTF">2020-03-05T08:23:32Z</dcterms:modified>
</cp:coreProperties>
</file>