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71" r:id="rId9"/>
    <p:sldId id="284" r:id="rId10"/>
    <p:sldId id="277" r:id="rId11"/>
    <p:sldId id="279" r:id="rId12"/>
    <p:sldId id="280" r:id="rId13"/>
    <p:sldId id="285" r:id="rId14"/>
    <p:sldId id="283" r:id="rId15"/>
    <p:sldId id="282" r:id="rId16"/>
    <p:sldId id="275" r:id="rId17"/>
    <p:sldId id="286" r:id="rId18"/>
    <p:sldId id="287" r:id="rId19"/>
    <p:sldId id="289" r:id="rId20"/>
    <p:sldId id="288" r:id="rId21"/>
    <p:sldId id="276" r:id="rId22"/>
    <p:sldId id="291" r:id="rId23"/>
    <p:sldId id="290" r:id="rId24"/>
    <p:sldId id="265" r:id="rId25"/>
    <p:sldId id="266" r:id="rId26"/>
    <p:sldId id="267" r:id="rId27"/>
    <p:sldId id="268" r:id="rId28"/>
    <p:sldId id="269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xmlns="" userId="S::201834036@student.tw.ac.kr::75a7d4cc-36c2-4a9a-9a1a-8e6a916be144" providerId="AD"/>
      </p:ext>
    </p:extLst>
  </p:cmAuthor>
  <p:cmAuthor id="2" name="최민기" initials="최" lastIdx="1" clrIdx="1">
    <p:extLst>
      <p:ext uri="{19B8F6BF-5375-455C-9EA6-DF929625EA0E}">
        <p15:presenceInfo xmlns:p15="http://schemas.microsoft.com/office/powerpoint/2012/main" xmlns="" userId="최민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xmlns="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보관함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클래스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DB3B681-877E-4316-A06D-509C316D1659}"/>
              </a:ext>
            </a:extLst>
          </p:cNvPr>
          <p:cNvGrpSpPr/>
          <p:nvPr/>
        </p:nvGrpSpPr>
        <p:grpSpPr>
          <a:xfrm>
            <a:off x="729214" y="3089429"/>
            <a:ext cx="7848245" cy="1306451"/>
            <a:chOff x="719088" y="3089429"/>
            <a:chExt cx="7848245" cy="130645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166DBF2F-196E-42A4-BADA-6E3229DCBE73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A803794-8E8C-4231-8B2F-45EFE2EB74EF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CF585ACD-1D75-4FBA-9F35-67A5D40B243A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92CE390-4A78-4195-8CE9-8C6106000DF5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62A3021D-EEF8-4AD6-A60A-BFB340D254CA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133C66-6757-4109-B4B7-F224C325154D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23B38033-B31D-4B41-A941-EC167B36FC75}"/>
                </a:ext>
              </a:extLst>
            </p:cNvPr>
            <p:cNvSpPr/>
            <p:nvPr/>
          </p:nvSpPr>
          <p:spPr>
            <a:xfrm>
              <a:off x="6791799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/>
                  </a:solidFill>
                </a:rPr>
                <a:t>클래스 썸네일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B850167-550D-410A-8447-448AB73E060C}"/>
                </a:ext>
              </a:extLst>
            </p:cNvPr>
            <p:cNvSpPr/>
            <p:nvPr/>
          </p:nvSpPr>
          <p:spPr>
            <a:xfrm>
              <a:off x="6791799" y="4114673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2"/>
                  </a:solidFill>
                </a:rPr>
                <a:t>클래스 이름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1216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19449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35760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0729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929467"/>
            <a:ext cx="2453608" cy="3551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9F70B54-0C0F-4C5B-B3EE-D0B137C10DAC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배송지목록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xmlns="" id="{B90DD121-7022-4420-BDC7-D54CEB52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8176"/>
              </p:ext>
            </p:extLst>
          </p:nvPr>
        </p:nvGraphicFramePr>
        <p:xfrm>
          <a:off x="584897" y="2983854"/>
          <a:ext cx="8128000" cy="13227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9818">
                  <a:extLst>
                    <a:ext uri="{9D8B030D-6E8A-4147-A177-3AD203B41FA5}">
                      <a16:colId xmlns:a16="http://schemas.microsoft.com/office/drawing/2014/main" xmlns="" val="1128702200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xmlns="" val="3942420804"/>
                    </a:ext>
                  </a:extLst>
                </a:gridCol>
                <a:gridCol w="3240350">
                  <a:extLst>
                    <a:ext uri="{9D8B030D-6E8A-4147-A177-3AD203B41FA5}">
                      <a16:colId xmlns:a16="http://schemas.microsoft.com/office/drawing/2014/main" xmlns="" val="2405342725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xmlns="" val="3325452479"/>
                    </a:ext>
                  </a:extLst>
                </a:gridCol>
                <a:gridCol w="1282287">
                  <a:extLst>
                    <a:ext uri="{9D8B030D-6E8A-4147-A177-3AD203B41FA5}">
                      <a16:colId xmlns:a16="http://schemas.microsoft.com/office/drawing/2014/main" xmlns="" val="946270807"/>
                    </a:ext>
                  </a:extLst>
                </a:gridCol>
              </a:tblGrid>
              <a:tr h="1322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수정</a:t>
                      </a:r>
                      <a:r>
                        <a:rPr lang="en-US" altLang="ko-KR" sz="1200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2779790"/>
                  </a:ext>
                </a:extLst>
              </a:tr>
            </a:tbl>
          </a:graphicData>
        </a:graphic>
      </p:graphicFrame>
      <p:graphicFrame>
        <p:nvGraphicFramePr>
          <p:cNvPr id="12" name="표 16">
            <a:extLst>
              <a:ext uri="{FF2B5EF4-FFF2-40B4-BE49-F238E27FC236}">
                <a16:creationId xmlns:a16="http://schemas.microsoft.com/office/drawing/2014/main" xmlns="" id="{A6D53804-A0E4-4623-A7DB-64B58D67C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95892"/>
              </p:ext>
            </p:extLst>
          </p:nvPr>
        </p:nvGraphicFramePr>
        <p:xfrm>
          <a:off x="9567348" y="3017722"/>
          <a:ext cx="2282400" cy="1483360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2282400">
                  <a:extLst>
                    <a:ext uri="{9D8B030D-6E8A-4147-A177-3AD203B41FA5}">
                      <a16:colId xmlns:a16="http://schemas.microsoft.com/office/drawing/2014/main" xmlns="" val="343330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배송지명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577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수령인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18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휴대폰번호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309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2060"/>
                          </a:solidFill>
                        </a:rPr>
                        <a:t>주소지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265013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64F3C22-3720-448C-A57F-5A652AD8E735}"/>
              </a:ext>
            </a:extLst>
          </p:cNvPr>
          <p:cNvSpPr/>
          <p:nvPr/>
        </p:nvSpPr>
        <p:spPr>
          <a:xfrm>
            <a:off x="10777491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E50EEB-1745-4C3D-81A1-8B9DF81852BC}"/>
              </a:ext>
            </a:extLst>
          </p:cNvPr>
          <p:cNvSpPr/>
          <p:nvPr/>
        </p:nvSpPr>
        <p:spPr>
          <a:xfrm>
            <a:off x="11334844" y="4588113"/>
            <a:ext cx="514904" cy="2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삭제</a:t>
            </a:r>
          </a:p>
        </p:txBody>
      </p:sp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878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52354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4693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19271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7493841-34C3-430B-8E59-E43C32008B5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 err="1">
                <a:solidFill>
                  <a:srgbClr val="002060"/>
                </a:solidFill>
              </a:rPr>
              <a:t>배송지추가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xmlns="" id="{6DA42749-6F99-45C7-A413-8DF2BD1C9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71314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C3FFBCCB-A329-47BF-9C73-5AEE92E25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10096"/>
              </p:ext>
            </p:extLst>
          </p:nvPr>
        </p:nvGraphicFramePr>
        <p:xfrm>
          <a:off x="1419441" y="4077958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FD4B8925-32C2-40A5-BB2A-E43D8AC1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42795"/>
              </p:ext>
            </p:extLst>
          </p:nvPr>
        </p:nvGraphicFramePr>
        <p:xfrm>
          <a:off x="1419441" y="3627235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xmlns="" id="{AD6D3CBC-75D7-4E4A-A20A-180FE92C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72977"/>
              </p:ext>
            </p:extLst>
          </p:nvPr>
        </p:nvGraphicFramePr>
        <p:xfrm>
          <a:off x="1419441" y="4528681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43EBCAF-0CB6-4ACE-86A0-ACAE181181BB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추가하기</a:t>
            </a: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0753D18-8643-4D0E-A942-CD65701A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66932"/>
              </p:ext>
            </p:extLst>
          </p:nvPr>
        </p:nvGraphicFramePr>
        <p:xfrm>
          <a:off x="141944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20BAF4EA-FEAE-409C-9608-F28CF6D16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98055"/>
              </p:ext>
            </p:extLst>
          </p:nvPr>
        </p:nvGraphicFramePr>
        <p:xfrm>
          <a:off x="4428071" y="5430127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3" name="표 11">
            <a:extLst>
              <a:ext uri="{FF2B5EF4-FFF2-40B4-BE49-F238E27FC236}">
                <a16:creationId xmlns:a16="http://schemas.microsoft.com/office/drawing/2014/main" xmlns="" id="{B69A3ED6-B3E0-454B-8736-DB34C044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84567"/>
              </p:ext>
            </p:extLst>
          </p:nvPr>
        </p:nvGraphicFramePr>
        <p:xfrm>
          <a:off x="1419441" y="4979404"/>
          <a:ext cx="2880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4B4B961-432A-4DC3-A6C0-D7E02F155D7C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CF08333-4599-4FD1-A2FF-357585266620}"/>
              </a:ext>
            </a:extLst>
          </p:cNvPr>
          <p:cNvSpPr/>
          <p:nvPr/>
        </p:nvSpPr>
        <p:spPr>
          <a:xfrm>
            <a:off x="674703" y="362723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4654F125-260A-4FE8-BCB9-955A096C3C64}"/>
              </a:ext>
            </a:extLst>
          </p:cNvPr>
          <p:cNvSpPr/>
          <p:nvPr/>
        </p:nvSpPr>
        <p:spPr>
          <a:xfrm>
            <a:off x="674703" y="407095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77BE7AB-4741-4E9F-96D5-AC8B4C450354}"/>
              </a:ext>
            </a:extLst>
          </p:cNvPr>
          <p:cNvSpPr/>
          <p:nvPr/>
        </p:nvSpPr>
        <p:spPr>
          <a:xfrm>
            <a:off x="674703" y="4521680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8B0DFEE-0154-4577-9B45-8B603A709CC7}"/>
              </a:ext>
            </a:extLst>
          </p:cNvPr>
          <p:cNvSpPr/>
          <p:nvPr/>
        </p:nvSpPr>
        <p:spPr>
          <a:xfrm>
            <a:off x="674703" y="497618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주소</a:t>
            </a:r>
          </a:p>
        </p:txBody>
      </p:sp>
      <p:graphicFrame>
        <p:nvGraphicFramePr>
          <p:cNvPr id="36" name="표 11">
            <a:extLst>
              <a:ext uri="{FF2B5EF4-FFF2-40B4-BE49-F238E27FC236}">
                <a16:creationId xmlns:a16="http://schemas.microsoft.com/office/drawing/2014/main" xmlns="" id="{BFE3CDBB-B920-4E6A-9830-7A1B80615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0158"/>
              </p:ext>
            </p:extLst>
          </p:nvPr>
        </p:nvGraphicFramePr>
        <p:xfrm>
          <a:off x="10051689" y="313449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7" name="표 14">
            <a:extLst>
              <a:ext uri="{FF2B5EF4-FFF2-40B4-BE49-F238E27FC236}">
                <a16:creationId xmlns:a16="http://schemas.microsoft.com/office/drawing/2014/main" xmlns="" id="{39E4AA27-340F-4DE7-8C85-3D24EB994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93601"/>
              </p:ext>
            </p:extLst>
          </p:nvPr>
        </p:nvGraphicFramePr>
        <p:xfrm>
          <a:off x="10051689" y="3841083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2" name="표 11">
            <a:extLst>
              <a:ext uri="{FF2B5EF4-FFF2-40B4-BE49-F238E27FC236}">
                <a16:creationId xmlns:a16="http://schemas.microsoft.com/office/drawing/2014/main" xmlns="" id="{BDE550A5-A781-4B7D-8EF2-A371B24D2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26304"/>
              </p:ext>
            </p:extLst>
          </p:nvPr>
        </p:nvGraphicFramePr>
        <p:xfrm>
          <a:off x="10051689" y="3487787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3" name="표 14">
            <a:extLst>
              <a:ext uri="{FF2B5EF4-FFF2-40B4-BE49-F238E27FC236}">
                <a16:creationId xmlns:a16="http://schemas.microsoft.com/office/drawing/2014/main" xmlns="" id="{CABDEB0A-845B-47FD-A0FC-37CB6FE5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93601"/>
              </p:ext>
            </p:extLst>
          </p:nvPr>
        </p:nvGraphicFramePr>
        <p:xfrm>
          <a:off x="10051689" y="4196012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E03C136D-9BE8-4A51-A27D-D5DC8DE9A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0158"/>
              </p:ext>
            </p:extLst>
          </p:nvPr>
        </p:nvGraphicFramePr>
        <p:xfrm>
          <a:off x="10051689" y="4546225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:a16="http://schemas.microsoft.com/office/drawing/2014/main" xmlns="" id="{56D88519-F2C3-4D43-94ED-A53DEEDC3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6855"/>
              </p:ext>
            </p:extLst>
          </p:nvPr>
        </p:nvGraphicFramePr>
        <p:xfrm>
          <a:off x="10051689" y="4899521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46" name="표 11">
            <a:extLst>
              <a:ext uri="{FF2B5EF4-FFF2-40B4-BE49-F238E27FC236}">
                <a16:creationId xmlns:a16="http://schemas.microsoft.com/office/drawing/2014/main" xmlns="" id="{A8B18F3E-B7C1-4FE3-B079-F71A9F72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26855"/>
              </p:ext>
            </p:extLst>
          </p:nvPr>
        </p:nvGraphicFramePr>
        <p:xfrm>
          <a:off x="10051689" y="5255880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1F949DE-4985-4D18-9467-27F55606FBA8}"/>
              </a:ext>
            </a:extLst>
          </p:cNvPr>
          <p:cNvSpPr/>
          <p:nvPr/>
        </p:nvSpPr>
        <p:spPr>
          <a:xfrm>
            <a:off x="9449872" y="3150710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배송지명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757686D-0C59-4ABF-8D3D-95D89D9CDB6E}"/>
              </a:ext>
            </a:extLst>
          </p:cNvPr>
          <p:cNvSpPr/>
          <p:nvPr/>
        </p:nvSpPr>
        <p:spPr>
          <a:xfrm>
            <a:off x="9449872" y="350271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수령자명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9750EFE-BAC5-44C1-82C0-884F6D6939EE}"/>
              </a:ext>
            </a:extLst>
          </p:cNvPr>
          <p:cNvSpPr/>
          <p:nvPr/>
        </p:nvSpPr>
        <p:spPr>
          <a:xfrm>
            <a:off x="9449872" y="385600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1471D93-A918-4C01-97D6-BFFFC52780F2}"/>
              </a:ext>
            </a:extLst>
          </p:cNvPr>
          <p:cNvSpPr/>
          <p:nvPr/>
        </p:nvSpPr>
        <p:spPr>
          <a:xfrm>
            <a:off x="9449872" y="4210938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추가번호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90849FD-550D-4185-ADAB-E2A821247D9D}"/>
              </a:ext>
            </a:extLst>
          </p:cNvPr>
          <p:cNvSpPr/>
          <p:nvPr/>
        </p:nvSpPr>
        <p:spPr>
          <a:xfrm>
            <a:off x="9449872" y="4565867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주소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EBECEF2-7D89-4A6A-81D4-AC4C3E402C06}"/>
              </a:ext>
            </a:extLst>
          </p:cNvPr>
          <p:cNvSpPr/>
          <p:nvPr/>
        </p:nvSpPr>
        <p:spPr>
          <a:xfrm>
            <a:off x="10233592" y="5937608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추가하기</a:t>
            </a:r>
          </a:p>
        </p:txBody>
      </p:sp>
      <p:graphicFrame>
        <p:nvGraphicFramePr>
          <p:cNvPr id="40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87851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4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52737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4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4693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54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523787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C669BA5-C4C0-4FA4-8DD2-43D75D7C3C9A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구매후기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14781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BBBCA57C-6A3D-4189-98B0-895F40AE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29146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444536"/>
            <a:ext cx="7910003" cy="26988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A2534B5-0106-495E-8330-C58A1619B3B5}"/>
              </a:ext>
            </a:extLst>
          </p:cNvPr>
          <p:cNvSpPr/>
          <p:nvPr/>
        </p:nvSpPr>
        <p:spPr>
          <a:xfrm>
            <a:off x="9481744" y="2845841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E9E7DE2-3A0F-4C3A-9173-D6CA71EBAC10}"/>
              </a:ext>
            </a:extLst>
          </p:cNvPr>
          <p:cNvSpPr/>
          <p:nvPr/>
        </p:nvSpPr>
        <p:spPr>
          <a:xfrm>
            <a:off x="9568660" y="3252211"/>
            <a:ext cx="2274152" cy="30864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후기목록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(1:1</a:t>
            </a:r>
            <a:r>
              <a:rPr lang="ko-KR" altLang="en-US" dirty="0">
                <a:solidFill>
                  <a:srgbClr val="002060"/>
                </a:solidFill>
              </a:rPr>
              <a:t>문의내역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76389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xmlns="" id="{CA2E6B0A-1E12-4E54-9963-6D7D3EC7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13919"/>
              </p:ext>
            </p:extLst>
          </p:nvPr>
        </p:nvGraphicFramePr>
        <p:xfrm>
          <a:off x="9353726" y="2557840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C0D0AFA-D22A-49EB-871F-12530C3A2B4F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1:1 </a:t>
            </a:r>
            <a:r>
              <a:rPr lang="ko-KR" altLang="en-US" dirty="0">
                <a:solidFill>
                  <a:schemeClr val="bg2"/>
                </a:solidFill>
              </a:rPr>
              <a:t>문의내역</a:t>
            </a:r>
          </a:p>
        </p:txBody>
      </p:sp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6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 err="1">
                <a:solidFill>
                  <a:srgbClr val="002060"/>
                </a:solidFill>
              </a:rPr>
              <a:t>나의활동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마일리지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29776"/>
              </p:ext>
            </p:extLst>
          </p:nvPr>
        </p:nvGraphicFramePr>
        <p:xfrm>
          <a:off x="2861054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36E16D4-AF8E-46D7-AAD2-4E92E723CB70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02767"/>
              </p:ext>
            </p:extLst>
          </p:nvPr>
        </p:nvGraphicFramePr>
        <p:xfrm>
          <a:off x="584897" y="3033286"/>
          <a:ext cx="8127999" cy="80018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68778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4771211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800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987523"/>
              </p:ext>
            </p:extLst>
          </p:nvPr>
        </p:nvGraphicFramePr>
        <p:xfrm>
          <a:off x="584896" y="3941330"/>
          <a:ext cx="8127999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394824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4785064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948111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6647654F-063D-4649-8297-9BAA2B39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3028"/>
              </p:ext>
            </p:extLst>
          </p:nvPr>
        </p:nvGraphicFramePr>
        <p:xfrm>
          <a:off x="9353726" y="2566718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구매후기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1:1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문의내역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1BFD868-A40E-4F02-8926-252F20F166C1}"/>
              </a:ext>
            </a:extLst>
          </p:cNvPr>
          <p:cNvSpPr/>
          <p:nvPr/>
        </p:nvSpPr>
        <p:spPr>
          <a:xfrm>
            <a:off x="9481744" y="2854719"/>
            <a:ext cx="2453608" cy="3625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8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42590"/>
              </p:ext>
            </p:extLst>
          </p:nvPr>
        </p:nvGraphicFramePr>
        <p:xfrm>
          <a:off x="9567348" y="3017750"/>
          <a:ext cx="2282400" cy="614680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141200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141200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88482"/>
              </p:ext>
            </p:extLst>
          </p:nvPr>
        </p:nvGraphicFramePr>
        <p:xfrm>
          <a:off x="9567346" y="3744667"/>
          <a:ext cx="2282401" cy="205654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04118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26027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6314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35413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BE703E25-2BE7-43E0-89D7-9DEF71FC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32221"/>
              </p:ext>
            </p:extLst>
          </p:nvPr>
        </p:nvGraphicFramePr>
        <p:xfrm>
          <a:off x="1419441" y="3176512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5F9D7C-E178-4C5E-B00C-0A0490E45BF4}"/>
              </a:ext>
            </a:extLst>
          </p:cNvPr>
          <p:cNvSpPr/>
          <p:nvPr/>
        </p:nvSpPr>
        <p:spPr>
          <a:xfrm>
            <a:off x="674703" y="3177759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xmlns="" id="{CC48845B-1F9E-47FB-9D10-B2082CA5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83409"/>
              </p:ext>
            </p:extLst>
          </p:nvPr>
        </p:nvGraphicFramePr>
        <p:xfrm>
          <a:off x="1419441" y="3679971"/>
          <a:ext cx="2880000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F6F091B-8CCC-41AA-B445-F5A3FF3581B3}"/>
              </a:ext>
            </a:extLst>
          </p:cNvPr>
          <p:cNvSpPr/>
          <p:nvPr/>
        </p:nvSpPr>
        <p:spPr>
          <a:xfrm>
            <a:off x="674703" y="3682985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CCDF2CE8-5536-4CDB-900F-1CD80C2D4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10981"/>
              </p:ext>
            </p:extLst>
          </p:nvPr>
        </p:nvGraphicFramePr>
        <p:xfrm>
          <a:off x="1419441" y="4183430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E92348F-45DF-40F4-9DA9-04402F011F67}"/>
              </a:ext>
            </a:extLst>
          </p:cNvPr>
          <p:cNvSpPr/>
          <p:nvPr/>
        </p:nvSpPr>
        <p:spPr>
          <a:xfrm>
            <a:off x="674703" y="4180416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26" name="표 14">
            <a:extLst>
              <a:ext uri="{FF2B5EF4-FFF2-40B4-BE49-F238E27FC236}">
                <a16:creationId xmlns:a16="http://schemas.microsoft.com/office/drawing/2014/main" xmlns="" id="{F22F5FE9-F4D7-4D16-9D14-D24360016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12174"/>
              </p:ext>
            </p:extLst>
          </p:nvPr>
        </p:nvGraphicFramePr>
        <p:xfrm>
          <a:off x="1419441" y="4686888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B5D8908-1927-4E23-BF3B-84C0EC9DDADA}"/>
              </a:ext>
            </a:extLst>
          </p:cNvPr>
          <p:cNvSpPr/>
          <p:nvPr/>
        </p:nvSpPr>
        <p:spPr>
          <a:xfrm>
            <a:off x="674703" y="4679887"/>
            <a:ext cx="744738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9541A42-A8D9-435B-BA8C-C7FDE3FF658F}"/>
              </a:ext>
            </a:extLst>
          </p:cNvPr>
          <p:cNvSpPr/>
          <p:nvPr/>
        </p:nvSpPr>
        <p:spPr>
          <a:xfrm>
            <a:off x="674703" y="5190346"/>
            <a:ext cx="1544714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/>
                </a:solidFill>
              </a:rPr>
              <a:t>이메일</a:t>
            </a:r>
            <a:r>
              <a:rPr lang="en-US" altLang="ko-KR" sz="1100" dirty="0">
                <a:solidFill>
                  <a:schemeClr val="bg2"/>
                </a:solidFill>
              </a:rPr>
              <a:t>/SMS </a:t>
            </a:r>
            <a:r>
              <a:rPr lang="ko-KR" altLang="en-US" sz="11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36C8AB8-9F77-416A-8B3D-71A4A99E0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441" y="5541210"/>
            <a:ext cx="2880000" cy="29357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B4836CA-11AE-436E-85D0-5BE0BC5BB576}"/>
              </a:ext>
            </a:extLst>
          </p:cNvPr>
          <p:cNvSpPr/>
          <p:nvPr/>
        </p:nvSpPr>
        <p:spPr>
          <a:xfrm>
            <a:off x="4173941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9" name="표 11">
            <a:extLst>
              <a:ext uri="{FF2B5EF4-FFF2-40B4-BE49-F238E27FC236}">
                <a16:creationId xmlns:a16="http://schemas.microsoft.com/office/drawing/2014/main" xmlns="" id="{5DB698DF-BA97-45CB-9863-A564A982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79945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463F3D5-BB7E-4A6A-9014-D7B9FD152087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4" name="표 11">
            <a:extLst>
              <a:ext uri="{FF2B5EF4-FFF2-40B4-BE49-F238E27FC236}">
                <a16:creationId xmlns:a16="http://schemas.microsoft.com/office/drawing/2014/main" xmlns="" id="{674A7F41-E521-4EBC-A0E2-522540959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1878"/>
              </p:ext>
            </p:extLst>
          </p:nvPr>
        </p:nvGraphicFramePr>
        <p:xfrm>
          <a:off x="10051689" y="330350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BFB224B-B601-4559-9B69-641CB7695A5E}"/>
              </a:ext>
            </a:extLst>
          </p:cNvPr>
          <p:cNvSpPr/>
          <p:nvPr/>
        </p:nvSpPr>
        <p:spPr>
          <a:xfrm>
            <a:off x="9449872" y="331972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40" name="표 11">
            <a:extLst>
              <a:ext uri="{FF2B5EF4-FFF2-40B4-BE49-F238E27FC236}">
                <a16:creationId xmlns:a16="http://schemas.microsoft.com/office/drawing/2014/main" xmlns="" id="{73A588E9-0BF6-4807-AA16-F9ED990EA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74454"/>
              </p:ext>
            </p:extLst>
          </p:nvPr>
        </p:nvGraphicFramePr>
        <p:xfrm>
          <a:off x="10051689" y="3769854"/>
          <a:ext cx="1800000" cy="2520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9B37273-475A-4847-87AA-6561A46A8525}"/>
              </a:ext>
            </a:extLst>
          </p:cNvPr>
          <p:cNvSpPr/>
          <p:nvPr/>
        </p:nvSpPr>
        <p:spPr>
          <a:xfrm>
            <a:off x="9449872" y="3786073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생년월일</a:t>
            </a:r>
          </a:p>
        </p:txBody>
      </p:sp>
      <p:graphicFrame>
        <p:nvGraphicFramePr>
          <p:cNvPr id="44" name="표 11">
            <a:extLst>
              <a:ext uri="{FF2B5EF4-FFF2-40B4-BE49-F238E27FC236}">
                <a16:creationId xmlns:a16="http://schemas.microsoft.com/office/drawing/2014/main" xmlns="" id="{63D26B9E-44B8-4201-85F8-E9124378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99569"/>
              </p:ext>
            </p:extLst>
          </p:nvPr>
        </p:nvGraphicFramePr>
        <p:xfrm>
          <a:off x="10051689" y="4234556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D48BF6-090B-42B4-AF08-878784B5E986}"/>
              </a:ext>
            </a:extLst>
          </p:cNvPr>
          <p:cNvSpPr/>
          <p:nvPr/>
        </p:nvSpPr>
        <p:spPr>
          <a:xfrm>
            <a:off x="9449872" y="4250775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닉네임</a:t>
            </a:r>
          </a:p>
        </p:txBody>
      </p:sp>
      <p:graphicFrame>
        <p:nvGraphicFramePr>
          <p:cNvPr id="46" name="표 14">
            <a:extLst>
              <a:ext uri="{FF2B5EF4-FFF2-40B4-BE49-F238E27FC236}">
                <a16:creationId xmlns:a16="http://schemas.microsoft.com/office/drawing/2014/main" xmlns="" id="{49F9AA23-AE09-4FBB-8F4B-EF5E3D2D5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79842"/>
              </p:ext>
            </p:extLst>
          </p:nvPr>
        </p:nvGraphicFramePr>
        <p:xfrm>
          <a:off x="10051689" y="4672898"/>
          <a:ext cx="1800000" cy="252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xmlns="" val="315569415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19311177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xmlns="" val="295290737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235948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9016D2F-B771-43FE-8AF0-D731E35CD917}"/>
              </a:ext>
            </a:extLst>
          </p:cNvPr>
          <p:cNvSpPr/>
          <p:nvPr/>
        </p:nvSpPr>
        <p:spPr>
          <a:xfrm>
            <a:off x="9449872" y="4687824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휴대전화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87798767-A9F4-421D-8504-C2D9D554D74A}"/>
              </a:ext>
            </a:extLst>
          </p:cNvPr>
          <p:cNvSpPr/>
          <p:nvPr/>
        </p:nvSpPr>
        <p:spPr>
          <a:xfrm>
            <a:off x="9449872" y="5095982"/>
            <a:ext cx="125659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2"/>
                </a:solidFill>
              </a:rPr>
              <a:t>이메일</a:t>
            </a:r>
            <a:r>
              <a:rPr lang="en-US" altLang="ko-KR" sz="900" dirty="0">
                <a:solidFill>
                  <a:schemeClr val="bg2"/>
                </a:solidFill>
              </a:rPr>
              <a:t>/SMS </a:t>
            </a:r>
            <a:r>
              <a:rPr lang="ko-KR" altLang="en-US" sz="900" dirty="0">
                <a:solidFill>
                  <a:schemeClr val="bg2"/>
                </a:solidFill>
              </a:rPr>
              <a:t>수신동의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5E175FCA-170C-4937-875D-8B1A6E932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6800" y="5347982"/>
            <a:ext cx="2340000" cy="2385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0CBDE59-44D9-4457-9F81-B015B6C0250C}"/>
              </a:ext>
            </a:extLst>
          </p:cNvPr>
          <p:cNvSpPr/>
          <p:nvPr/>
        </p:nvSpPr>
        <p:spPr>
          <a:xfrm>
            <a:off x="10231514" y="5923330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수정완료</a:t>
            </a:r>
          </a:p>
        </p:txBody>
      </p:sp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20248"/>
              </p:ext>
            </p:extLst>
          </p:nvPr>
        </p:nvGraphicFramePr>
        <p:xfrm>
          <a:off x="4059539" y="2566718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xmlns="" id="{00668FB9-B9C6-4720-928F-2157F0F5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9354"/>
              </p:ext>
            </p:extLst>
          </p:nvPr>
        </p:nvGraphicFramePr>
        <p:xfrm>
          <a:off x="1926453" y="335486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D9416EC-3090-413D-9772-584B74EBC580}"/>
              </a:ext>
            </a:extLst>
          </p:cNvPr>
          <p:cNvSpPr/>
          <p:nvPr/>
        </p:nvSpPr>
        <p:spPr>
          <a:xfrm>
            <a:off x="674703" y="3355309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0094B33-D671-4863-A25F-3ECEAFC70BD8}"/>
              </a:ext>
            </a:extLst>
          </p:cNvPr>
          <p:cNvSpPr/>
          <p:nvPr/>
        </p:nvSpPr>
        <p:spPr>
          <a:xfrm>
            <a:off x="674703" y="3834215"/>
            <a:ext cx="1251750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B1247EF-3283-4D56-99AF-AF1D621E862D}"/>
              </a:ext>
            </a:extLst>
          </p:cNvPr>
          <p:cNvSpPr/>
          <p:nvPr/>
        </p:nvSpPr>
        <p:spPr>
          <a:xfrm>
            <a:off x="674702" y="4312918"/>
            <a:ext cx="1251751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>
                <a:solidFill>
                  <a:schemeClr val="bg2"/>
                </a:solidFill>
              </a:rPr>
              <a:t>새 비밀번호 확인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67984BD9-17E5-408F-8065-88767F787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91978"/>
              </p:ext>
            </p:extLst>
          </p:nvPr>
        </p:nvGraphicFramePr>
        <p:xfrm>
          <a:off x="1926453" y="3834215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22" name="표 11">
            <a:extLst>
              <a:ext uri="{FF2B5EF4-FFF2-40B4-BE49-F238E27FC236}">
                <a16:creationId xmlns:a16="http://schemas.microsoft.com/office/drawing/2014/main" xmlns="" id="{03404088-D5AD-4C6E-AD1F-ACF883D8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59147"/>
              </p:ext>
            </p:extLst>
          </p:nvPr>
        </p:nvGraphicFramePr>
        <p:xfrm>
          <a:off x="1926453" y="4313532"/>
          <a:ext cx="2880000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xmlns="" id="{717DB7D5-EDCF-4415-93A3-4A845D7CB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2617"/>
              </p:ext>
            </p:extLst>
          </p:nvPr>
        </p:nvGraphicFramePr>
        <p:xfrm>
          <a:off x="9353725" y="2559555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2960A6-65AF-4AAD-9D6C-484A542D7BF4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표 11">
            <a:extLst>
              <a:ext uri="{FF2B5EF4-FFF2-40B4-BE49-F238E27FC236}">
                <a16:creationId xmlns:a16="http://schemas.microsoft.com/office/drawing/2014/main" xmlns="" id="{B8758662-4BBA-4B14-B106-30C4CA5AB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16876"/>
              </p:ext>
            </p:extLst>
          </p:nvPr>
        </p:nvGraphicFramePr>
        <p:xfrm>
          <a:off x="10420916" y="319063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6AE6723-7B0D-410C-B244-45423AC968E3}"/>
              </a:ext>
            </a:extLst>
          </p:cNvPr>
          <p:cNvSpPr/>
          <p:nvPr/>
        </p:nvSpPr>
        <p:spPr>
          <a:xfrm>
            <a:off x="9522369" y="3174889"/>
            <a:ext cx="945202" cy="248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현재 비밀번호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00583F5-CAA1-4315-AB28-E45B4B786972}"/>
              </a:ext>
            </a:extLst>
          </p:cNvPr>
          <p:cNvSpPr/>
          <p:nvPr/>
        </p:nvSpPr>
        <p:spPr>
          <a:xfrm>
            <a:off x="9673290" y="3674301"/>
            <a:ext cx="794281" cy="24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C6FDABB-4894-4112-AAE4-08DACB1A4D2F}"/>
              </a:ext>
            </a:extLst>
          </p:cNvPr>
          <p:cNvSpPr/>
          <p:nvPr/>
        </p:nvSpPr>
        <p:spPr>
          <a:xfrm>
            <a:off x="9362035" y="4117949"/>
            <a:ext cx="1111791" cy="31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새 비밀번호 확인</a:t>
            </a:r>
          </a:p>
        </p:txBody>
      </p:sp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xmlns="" id="{004E31B9-8F55-47E1-95C8-A4B73D2C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61480"/>
              </p:ext>
            </p:extLst>
          </p:nvPr>
        </p:nvGraphicFramePr>
        <p:xfrm>
          <a:off x="10420916" y="3674301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B1E87F26-5DCD-46BA-A938-72A27853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99653"/>
              </p:ext>
            </p:extLst>
          </p:nvPr>
        </p:nvGraphicFramePr>
        <p:xfrm>
          <a:off x="10420916" y="4159359"/>
          <a:ext cx="1440000" cy="228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30EB018-5174-4740-ABF4-CA5458B1AA38}"/>
              </a:ext>
            </a:extLst>
          </p:cNvPr>
          <p:cNvSpPr/>
          <p:nvPr/>
        </p:nvSpPr>
        <p:spPr>
          <a:xfrm>
            <a:off x="10233591" y="572581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변경완료</a:t>
            </a:r>
          </a:p>
        </p:txBody>
      </p:sp>
      <p:graphicFrame>
        <p:nvGraphicFramePr>
          <p:cNvPr id="33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내정보관리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11578"/>
              </p:ext>
            </p:extLst>
          </p:nvPr>
        </p:nvGraphicFramePr>
        <p:xfrm>
          <a:off x="4059539" y="2575185"/>
          <a:ext cx="356400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D3AE2E-C016-4166-8625-75BDEB3FF013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20F4C58-7A5F-4389-A8A5-037EB05FB52D}"/>
              </a:ext>
            </a:extLst>
          </p:cNvPr>
          <p:cNvSpPr/>
          <p:nvPr/>
        </p:nvSpPr>
        <p:spPr>
          <a:xfrm>
            <a:off x="976544" y="3429000"/>
            <a:ext cx="7332955" cy="12939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00FF0A8-6B13-4240-97FE-F508F2AE1DC7}"/>
              </a:ext>
            </a:extLst>
          </p:cNvPr>
          <p:cNvSpPr/>
          <p:nvPr/>
        </p:nvSpPr>
        <p:spPr>
          <a:xfrm>
            <a:off x="703620" y="4974528"/>
            <a:ext cx="879213" cy="37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100" dirty="0">
                <a:solidFill>
                  <a:schemeClr val="bg2"/>
                </a:solidFill>
              </a:rPr>
              <a:t>비밀번호</a:t>
            </a:r>
          </a:p>
        </p:txBody>
      </p:sp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xmlns="" id="{EE6D5F09-F004-46F3-8D0E-AA7BE76F7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29451"/>
              </p:ext>
            </p:extLst>
          </p:nvPr>
        </p:nvGraphicFramePr>
        <p:xfrm>
          <a:off x="1582833" y="4974528"/>
          <a:ext cx="6726665" cy="370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726665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13719"/>
              </p:ext>
            </p:extLst>
          </p:nvPr>
        </p:nvGraphicFramePr>
        <p:xfrm>
          <a:off x="9353725" y="2568022"/>
          <a:ext cx="2709645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회원정보수정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비밀번호변경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회원탈퇴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E0F6AD5-17FE-4533-95B8-5FFFFF908B7D}"/>
              </a:ext>
            </a:extLst>
          </p:cNvPr>
          <p:cNvSpPr/>
          <p:nvPr/>
        </p:nvSpPr>
        <p:spPr>
          <a:xfrm>
            <a:off x="9481744" y="2845841"/>
            <a:ext cx="2453608" cy="36348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6622745-5D40-4912-93FC-75E96A6F4D40}"/>
              </a:ext>
            </a:extLst>
          </p:cNvPr>
          <p:cNvSpPr/>
          <p:nvPr/>
        </p:nvSpPr>
        <p:spPr>
          <a:xfrm flipH="1">
            <a:off x="9685402" y="3083493"/>
            <a:ext cx="2046290" cy="1909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/>
                </a:solidFill>
              </a:rPr>
              <a:t>탈퇴사유</a:t>
            </a:r>
          </a:p>
        </p:txBody>
      </p:sp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8FCECD19-816F-4961-A67A-F1F3E5A4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55395"/>
              </p:ext>
            </p:extLst>
          </p:nvPr>
        </p:nvGraphicFramePr>
        <p:xfrm>
          <a:off x="10026471" y="5265100"/>
          <a:ext cx="1800000" cy="2520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6790179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7558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75F3560-CD3B-4E52-8C7D-8AF6860317B7}"/>
              </a:ext>
            </a:extLst>
          </p:cNvPr>
          <p:cNvSpPr/>
          <p:nvPr/>
        </p:nvSpPr>
        <p:spPr>
          <a:xfrm>
            <a:off x="9424654" y="5281319"/>
            <a:ext cx="656902" cy="222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bg2"/>
                </a:solidFill>
              </a:rPr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69FE545-CE62-44F6-8653-7AFF8CA78F46}"/>
              </a:ext>
            </a:extLst>
          </p:cNvPr>
          <p:cNvSpPr/>
          <p:nvPr/>
        </p:nvSpPr>
        <p:spPr>
          <a:xfrm>
            <a:off x="10233591" y="5832964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탈퇴하기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8829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19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9733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089429"/>
            <a:ext cx="7741433" cy="1736571"/>
            <a:chOff x="719088" y="3089429"/>
            <a:chExt cx="5824008" cy="130645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클래스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14562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</a:t>
            </a:r>
            <a:r>
              <a:rPr lang="ko-KR" altLang="en-US" dirty="0" err="1" smtClean="0">
                <a:solidFill>
                  <a:srgbClr val="002060"/>
                </a:solidFill>
              </a:rPr>
              <a:t>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/>
                </a:solidFill>
              </a:rPr>
              <a:t>클래스 썸네일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85079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2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92407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xmlns="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2060"/>
                </a:solidFill>
              </a:rPr>
              <a:t>마이</a:t>
            </a:r>
            <a:r>
              <a:rPr lang="ko-KR" altLang="en-US" dirty="0" err="1" smtClean="0">
                <a:solidFill>
                  <a:srgbClr val="002060"/>
                </a:solidFill>
              </a:rPr>
              <a:t>페이지</a:t>
            </a:r>
            <a:r>
              <a:rPr lang="en-US" altLang="ko-KR" dirty="0" smtClean="0">
                <a:solidFill>
                  <a:srgbClr val="002060"/>
                </a:solidFill>
              </a:rPr>
              <a:t>-</a:t>
            </a:r>
            <a:r>
              <a:rPr lang="ko-KR" altLang="en-US" dirty="0" smtClean="0">
                <a:solidFill>
                  <a:srgbClr val="002060"/>
                </a:solidFill>
              </a:rPr>
              <a:t>호스트</a:t>
            </a:r>
            <a:r>
              <a:rPr lang="en-US" altLang="ko-KR" dirty="0" smtClean="0">
                <a:solidFill>
                  <a:srgbClr val="002060"/>
                </a:solidFill>
              </a:rPr>
              <a:t>(</a:t>
            </a:r>
            <a:r>
              <a:rPr lang="ko-KR" altLang="en-US" dirty="0" smtClean="0">
                <a:solidFill>
                  <a:srgbClr val="002060"/>
                </a:solidFill>
              </a:rPr>
              <a:t>클래스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3246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클래</a:t>
            </a:r>
            <a:r>
              <a:rPr lang="ko-KR" altLang="en-US" sz="1400" dirty="0">
                <a:solidFill>
                  <a:schemeClr val="bg2"/>
                </a:solidFill>
              </a:rPr>
              <a:t>스</a:t>
            </a:r>
            <a:r>
              <a:rPr lang="ko-KR" altLang="en-US" sz="1400" dirty="0" smtClean="0">
                <a:solidFill>
                  <a:schemeClr val="bg2"/>
                </a:solidFill>
              </a:rPr>
              <a:t>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클래</a:t>
            </a:r>
            <a:r>
              <a:rPr lang="ko-KR" altLang="en-US" sz="1100" dirty="0">
                <a:solidFill>
                  <a:schemeClr val="bg2"/>
                </a:solidFill>
              </a:rPr>
              <a:t>스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77866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클래스 신청자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2"/>
                </a:solidFill>
              </a:rPr>
              <a:t>클래스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48335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18958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002060"/>
                </a:solidFill>
              </a:rPr>
              <a:t>클래스 신청자 목록</a:t>
            </a:r>
            <a:endParaRPr lang="ko-KR" altLang="en-US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3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44999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50327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49905A2-9ABB-4EAD-8EBD-300245A1452D}"/>
              </a:ext>
            </a:extLst>
          </p:cNvPr>
          <p:cNvSpPr/>
          <p:nvPr/>
        </p:nvSpPr>
        <p:spPr>
          <a:xfrm>
            <a:off x="9820781" y="3170198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4195443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ACCCE26-3A31-42F4-B326-696458843BE5}"/>
              </a:ext>
            </a:extLst>
          </p:cNvPr>
          <p:cNvSpPr/>
          <p:nvPr/>
        </p:nvSpPr>
        <p:spPr>
          <a:xfrm>
            <a:off x="9820781" y="4661821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991745E-D769-465D-BDD4-474FE8AFFA14}"/>
              </a:ext>
            </a:extLst>
          </p:cNvPr>
          <p:cNvSpPr/>
          <p:nvPr/>
        </p:nvSpPr>
        <p:spPr>
          <a:xfrm>
            <a:off x="9820781" y="5687066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4"/>
            <a:ext cx="2453608" cy="36406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61B6F1EA-8217-4D97-9A1E-B76AF716357C}"/>
              </a:ext>
            </a:extLst>
          </p:cNvPr>
          <p:cNvGrpSpPr/>
          <p:nvPr/>
        </p:nvGrpSpPr>
        <p:grpSpPr>
          <a:xfrm>
            <a:off x="782621" y="3437873"/>
            <a:ext cx="7741433" cy="1736571"/>
            <a:chOff x="719088" y="3089429"/>
            <a:chExt cx="5824008" cy="130645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55374403-A5EB-4FE4-84C0-5C209BF0CD38}"/>
                </a:ext>
              </a:extLst>
            </p:cNvPr>
            <p:cNvSpPr/>
            <p:nvPr/>
          </p:nvSpPr>
          <p:spPr>
            <a:xfrm>
              <a:off x="719090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675D289-FD3B-47B4-8FD8-ABF679A37444}"/>
                </a:ext>
              </a:extLst>
            </p:cNvPr>
            <p:cNvSpPr/>
            <p:nvPr/>
          </p:nvSpPr>
          <p:spPr>
            <a:xfrm>
              <a:off x="719088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CE78D596-4407-4047-AA62-F693B297AEB2}"/>
                </a:ext>
              </a:extLst>
            </p:cNvPr>
            <p:cNvSpPr/>
            <p:nvPr/>
          </p:nvSpPr>
          <p:spPr>
            <a:xfrm>
              <a:off x="2743326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341F538B-0649-450A-BA3A-1311128408D3}"/>
                </a:ext>
              </a:extLst>
            </p:cNvPr>
            <p:cNvSpPr/>
            <p:nvPr/>
          </p:nvSpPr>
          <p:spPr>
            <a:xfrm>
              <a:off x="2743325" y="4114675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C00A5A6A-68AC-4548-9D3C-97CC519DB7BD}"/>
                </a:ext>
              </a:extLst>
            </p:cNvPr>
            <p:cNvSpPr/>
            <p:nvPr/>
          </p:nvSpPr>
          <p:spPr>
            <a:xfrm>
              <a:off x="4767562" y="3089429"/>
              <a:ext cx="1775534" cy="10252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400" dirty="0">
                  <a:solidFill>
                    <a:schemeClr val="bg2"/>
                  </a:solidFill>
                </a:rPr>
                <a:t>썸네일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A411BA18-6501-433E-9C74-27E9A41BD6EE}"/>
                </a:ext>
              </a:extLst>
            </p:cNvPr>
            <p:cNvSpPr/>
            <p:nvPr/>
          </p:nvSpPr>
          <p:spPr>
            <a:xfrm>
              <a:off x="4766240" y="4114674"/>
              <a:ext cx="1775534" cy="28120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bg2"/>
                  </a:solidFill>
                </a:rPr>
                <a:t>상품 </a:t>
              </a:r>
              <a:r>
                <a:rPr lang="ko-KR" altLang="en-US" sz="1100" dirty="0">
                  <a:solidFill>
                    <a:schemeClr val="bg2"/>
                  </a:solidFill>
                </a:rPr>
                <a:t>이름</a:t>
              </a:r>
            </a:p>
          </p:txBody>
        </p:sp>
      </p:grpSp>
      <p:graphicFrame>
        <p:nvGraphicFramePr>
          <p:cNvPr id="3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6803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8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64548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CB92E04-7E43-4C18-A857-A5719BDD0C80}"/>
              </a:ext>
            </a:extLst>
          </p:cNvPr>
          <p:cNvSpPr/>
          <p:nvPr/>
        </p:nvSpPr>
        <p:spPr>
          <a:xfrm>
            <a:off x="7572386" y="3023716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등록신</a:t>
            </a:r>
            <a:r>
              <a:rPr lang="ko-KR" altLang="en-US" sz="1400" dirty="0"/>
              <a:t>청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71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93411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41779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9654505-659E-44E0-AC78-40E559891C74}"/>
              </a:ext>
            </a:extLst>
          </p:cNvPr>
          <p:cNvSpPr/>
          <p:nvPr/>
        </p:nvSpPr>
        <p:spPr>
          <a:xfrm>
            <a:off x="688052" y="3081868"/>
            <a:ext cx="7910003" cy="23452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신청서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BA0374F-5733-4A91-A221-5B28C26F74EB}"/>
              </a:ext>
            </a:extLst>
          </p:cNvPr>
          <p:cNvSpPr/>
          <p:nvPr/>
        </p:nvSpPr>
        <p:spPr>
          <a:xfrm>
            <a:off x="4173941" y="5678695"/>
            <a:ext cx="949911" cy="29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신청하기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03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1458"/>
              </p:ext>
            </p:extLst>
          </p:nvPr>
        </p:nvGraphicFramePr>
        <p:xfrm>
          <a:off x="6925732" y="2557840"/>
          <a:ext cx="1899110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9555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949555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1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71E2E54-8D53-4C4F-8CE3-EB35EE69665A}"/>
              </a:ext>
            </a:extLst>
          </p:cNvPr>
          <p:cNvSpPr/>
          <p:nvPr/>
        </p:nvSpPr>
        <p:spPr>
          <a:xfrm>
            <a:off x="481833" y="2845840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5374403-A5EB-4FE4-84C0-5C209BF0CD38}"/>
              </a:ext>
            </a:extLst>
          </p:cNvPr>
          <p:cNvSpPr/>
          <p:nvPr/>
        </p:nvSpPr>
        <p:spPr>
          <a:xfrm>
            <a:off x="729216" y="3089429"/>
            <a:ext cx="1775534" cy="10252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bg2"/>
                </a:solidFill>
              </a:rPr>
              <a:t>상품 </a:t>
            </a:r>
            <a:r>
              <a:rPr lang="ko-KR" altLang="en-US" sz="1400" dirty="0">
                <a:solidFill>
                  <a:schemeClr val="bg2"/>
                </a:solidFill>
              </a:rPr>
              <a:t>썸네일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4" y="4114674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2"/>
                </a:solidFill>
              </a:rPr>
              <a:t>상품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0830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34733" y="3089429"/>
            <a:ext cx="5867400" cy="30743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002060"/>
                </a:solidFill>
              </a:rPr>
              <a:t>상품 </a:t>
            </a:r>
            <a:r>
              <a:rPr lang="ko-KR" altLang="en-US" dirty="0" smtClean="0">
                <a:solidFill>
                  <a:srgbClr val="002060"/>
                </a:solidFill>
              </a:rPr>
              <a:t>구매자 목록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462658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배송 준비 중</a:t>
            </a:r>
            <a:r>
              <a:rPr lang="en-US" altLang="ko-KR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 smtClean="0">
                <a:solidFill>
                  <a:schemeClr val="bg2"/>
                </a:solidFill>
              </a:rPr>
              <a:t>처리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675D289-FD3B-47B4-8FD8-ABF679A37444}"/>
              </a:ext>
            </a:extLst>
          </p:cNvPr>
          <p:cNvSpPr/>
          <p:nvPr/>
        </p:nvSpPr>
        <p:spPr>
          <a:xfrm>
            <a:off x="729216" y="5092247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송장번호 저장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graphicFrame>
        <p:nvGraphicFramePr>
          <p:cNvPr id="34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6803"/>
              </p:ext>
            </p:extLst>
          </p:nvPr>
        </p:nvGraphicFramePr>
        <p:xfrm>
          <a:off x="9353726" y="2193795"/>
          <a:ext cx="2709645" cy="3072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호스트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35" name="표 11">
            <a:extLst>
              <a:ext uri="{FF2B5EF4-FFF2-40B4-BE49-F238E27FC236}">
                <a16:creationId xmlns:a16="http://schemas.microsoft.com/office/drawing/2014/main" xmlns="" id="{1E30DADB-4190-4BA9-A0D2-5CCAB9C40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37341"/>
              </p:ext>
            </p:extLst>
          </p:nvPr>
        </p:nvGraphicFramePr>
        <p:xfrm>
          <a:off x="9353725" y="2490105"/>
          <a:ext cx="1458208" cy="288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29104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729104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클래스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ysClr val="windowText" lastClr="000000"/>
                          </a:solidFill>
                        </a:rPr>
                        <a:t>스토어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494E1AE-C3A9-4FEB-865A-B416A34021AD}"/>
              </a:ext>
            </a:extLst>
          </p:cNvPr>
          <p:cNvSpPr/>
          <p:nvPr/>
        </p:nvSpPr>
        <p:spPr>
          <a:xfrm>
            <a:off x="9820781" y="3007191"/>
            <a:ext cx="1775534" cy="28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상</a:t>
            </a:r>
            <a:r>
              <a:rPr lang="ko-KR" altLang="en-US" sz="1100" dirty="0">
                <a:solidFill>
                  <a:schemeClr val="bg2"/>
                </a:solidFill>
              </a:rPr>
              <a:t>품</a:t>
            </a:r>
            <a:r>
              <a:rPr lang="ko-KR" altLang="en-US" sz="1100" dirty="0" smtClean="0">
                <a:solidFill>
                  <a:schemeClr val="bg2"/>
                </a:solidFill>
              </a:rPr>
              <a:t> </a:t>
            </a:r>
            <a:r>
              <a:rPr lang="ko-KR" altLang="en-US" sz="1100" dirty="0">
                <a:solidFill>
                  <a:schemeClr val="bg2"/>
                </a:solidFill>
              </a:rPr>
              <a:t>이름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D913761-9A35-4EB3-B140-C911A5390880}"/>
              </a:ext>
            </a:extLst>
          </p:cNvPr>
          <p:cNvSpPr/>
          <p:nvPr/>
        </p:nvSpPr>
        <p:spPr>
          <a:xfrm>
            <a:off x="9481744" y="2785533"/>
            <a:ext cx="2453608" cy="36951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650215" y="3428999"/>
            <a:ext cx="2116666" cy="2909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002060"/>
                </a:solidFill>
              </a:rPr>
              <a:t>상품 구매자 목록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487247" y="1273431"/>
            <a:ext cx="11217507" cy="4917875"/>
            <a:chOff x="487247" y="1180294"/>
            <a:chExt cx="11217507" cy="4917875"/>
          </a:xfrm>
        </p:grpSpPr>
        <p:sp>
          <p:nvSpPr>
            <p:cNvPr id="5" name="순서도: 처리 4"/>
            <p:cNvSpPr/>
            <p:nvPr/>
          </p:nvSpPr>
          <p:spPr>
            <a:xfrm>
              <a:off x="6104421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로그인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262030" y="1180580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회원가입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523247" y="4832723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관리자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7892812" y="1180294"/>
              <a:ext cx="1548000" cy="360000"/>
            </a:xfrm>
            <a:prstGeom prst="flowChartTerminator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2060"/>
                  </a:solidFill>
                </a:rPr>
                <a:t>회원</a:t>
              </a:r>
              <a:endParaRPr lang="ko-KR" altLang="en-US" sz="1500" dirty="0">
                <a:solidFill>
                  <a:srgbClr val="002060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0084754" y="1884697"/>
              <a:ext cx="1620000" cy="1107068"/>
              <a:chOff x="8656907" y="914862"/>
              <a:chExt cx="1620000" cy="1107068"/>
            </a:xfrm>
          </p:grpSpPr>
          <p:sp>
            <p:nvSpPr>
              <p:cNvPr id="36" name="순서도: 처리 35"/>
              <p:cNvSpPr/>
              <p:nvPr/>
            </p:nvSpPr>
            <p:spPr>
              <a:xfrm>
                <a:off x="8656907" y="91486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배송조회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순서도: 처리 36"/>
              <p:cNvSpPr/>
              <p:nvPr/>
            </p:nvSpPr>
            <p:spPr>
              <a:xfrm>
                <a:off x="8656907" y="132439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순서도: 처리 37"/>
              <p:cNvSpPr/>
              <p:nvPr/>
            </p:nvSpPr>
            <p:spPr>
              <a:xfrm>
                <a:off x="8656907" y="173393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배송지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10084754" y="3248639"/>
              <a:ext cx="1620000" cy="1107068"/>
              <a:chOff x="8656907" y="2372592"/>
              <a:chExt cx="1620000" cy="1107068"/>
            </a:xfrm>
          </p:grpSpPr>
          <p:sp>
            <p:nvSpPr>
              <p:cNvPr id="40" name="순서도: 처리 39"/>
              <p:cNvSpPr/>
              <p:nvPr/>
            </p:nvSpPr>
            <p:spPr>
              <a:xfrm>
                <a:off x="8656907" y="2372592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순서도: 처리 40"/>
              <p:cNvSpPr/>
              <p:nvPr/>
            </p:nvSpPr>
            <p:spPr>
              <a:xfrm>
                <a:off x="8656907" y="2782126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나의 문의 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순서도: 처리 41"/>
              <p:cNvSpPr/>
              <p:nvPr/>
            </p:nvSpPr>
            <p:spPr>
              <a:xfrm>
                <a:off x="8656907" y="3191660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마일리지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0084754" y="4612581"/>
              <a:ext cx="1620000" cy="1107068"/>
              <a:chOff x="8656907" y="3714225"/>
              <a:chExt cx="1620000" cy="1107068"/>
            </a:xfrm>
          </p:grpSpPr>
          <p:sp>
            <p:nvSpPr>
              <p:cNvPr id="44" name="순서도: 처리 43"/>
              <p:cNvSpPr/>
              <p:nvPr/>
            </p:nvSpPr>
            <p:spPr>
              <a:xfrm>
                <a:off x="8656907" y="3714225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회원정보수정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순서도: 처리 44"/>
              <p:cNvSpPr/>
              <p:nvPr/>
            </p:nvSpPr>
            <p:spPr>
              <a:xfrm>
                <a:off x="8656907" y="412375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비밀번호변경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순서도: 처리 45"/>
              <p:cNvSpPr/>
              <p:nvPr/>
            </p:nvSpPr>
            <p:spPr>
              <a:xfrm>
                <a:off x="8656907" y="453329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회원탈퇴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7856812" y="4991101"/>
              <a:ext cx="1620000" cy="1107068"/>
              <a:chOff x="8656907" y="5006689"/>
              <a:chExt cx="1620000" cy="1107068"/>
            </a:xfrm>
          </p:grpSpPr>
          <p:sp>
            <p:nvSpPr>
              <p:cNvPr id="47" name="순서도: 처리 46"/>
              <p:cNvSpPr/>
              <p:nvPr/>
            </p:nvSpPr>
            <p:spPr>
              <a:xfrm>
                <a:off x="8656907" y="5006689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클래스관리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순서도: 처리 47"/>
              <p:cNvSpPr/>
              <p:nvPr/>
            </p:nvSpPr>
            <p:spPr>
              <a:xfrm>
                <a:off x="8656907" y="5416223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판매상품관리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순서도: 처리 48"/>
              <p:cNvSpPr/>
              <p:nvPr/>
            </p:nvSpPr>
            <p:spPr>
              <a:xfrm>
                <a:off x="8656907" y="5825757"/>
                <a:ext cx="1620000" cy="288000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상품등록신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청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87247" y="2153994"/>
              <a:ext cx="1620000" cy="2142803"/>
              <a:chOff x="846059" y="2187862"/>
              <a:chExt cx="1620000" cy="2142803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059" y="2187862"/>
                <a:ext cx="1620000" cy="2142803"/>
                <a:chOff x="846059" y="2187862"/>
                <a:chExt cx="1620000" cy="2142803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846059" y="2187862"/>
                  <a:ext cx="1620000" cy="288000"/>
                </a:xfrm>
                <a:prstGeom prst="flowChartProcess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스</a:t>
                  </a: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846059" y="2651563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상세보기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6" name="순서도: 처리 15"/>
                <p:cNvSpPr/>
                <p:nvPr/>
              </p:nvSpPr>
              <p:spPr>
                <a:xfrm>
                  <a:off x="846059" y="3115264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관심목록 추가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17" name="순서도: 처리 16"/>
                <p:cNvSpPr/>
                <p:nvPr/>
              </p:nvSpPr>
              <p:spPr>
                <a:xfrm>
                  <a:off x="846059" y="35789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신</a:t>
                  </a:r>
                  <a:r>
                    <a:rPr lang="ko-KR" altLang="en-US" sz="1400" dirty="0">
                      <a:solidFill>
                        <a:srgbClr val="002060"/>
                      </a:solidFill>
                    </a:rPr>
                    <a:t>청</a:t>
                  </a:r>
                </a:p>
              </p:txBody>
            </p:sp>
            <p:sp>
              <p:nvSpPr>
                <p:cNvPr id="21" name="순서도: 처리 20"/>
                <p:cNvSpPr/>
                <p:nvPr/>
              </p:nvSpPr>
              <p:spPr>
                <a:xfrm>
                  <a:off x="846059" y="4042665"/>
                  <a:ext cx="1620000" cy="288000"/>
                </a:xfrm>
                <a:prstGeom prst="flowChartProcess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rgbClr val="002060"/>
                      </a:solidFill>
                    </a:rPr>
                    <a:t>클래스 후기</a:t>
                  </a:r>
                  <a:endParaRPr lang="ko-KR" altLang="en-US" sz="1400" dirty="0">
                    <a:solidFill>
                      <a:srgbClr val="002060"/>
                    </a:solidFill>
                  </a:endParaRPr>
                </a:p>
              </p:txBody>
            </p:sp>
          </p:grpSp>
          <p:cxnSp>
            <p:nvCxnSpPr>
              <p:cNvPr id="55" name="직선 연결선 54"/>
              <p:cNvCxnSpPr>
                <a:stCxn id="13" idx="2"/>
                <a:endCxn id="15" idx="0"/>
              </p:cNvCxnSpPr>
              <p:nvPr/>
            </p:nvCxnSpPr>
            <p:spPr>
              <a:xfrm>
                <a:off x="1656059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15" idx="2"/>
                <a:endCxn id="16" idx="0"/>
              </p:cNvCxnSpPr>
              <p:nvPr/>
            </p:nvCxnSpPr>
            <p:spPr>
              <a:xfrm>
                <a:off x="1656059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16" idx="2"/>
                <a:endCxn id="17" idx="0"/>
              </p:cNvCxnSpPr>
              <p:nvPr/>
            </p:nvCxnSpPr>
            <p:spPr>
              <a:xfrm>
                <a:off x="1656059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stCxn id="17" idx="2"/>
                <a:endCxn id="21" idx="0"/>
              </p:cNvCxnSpPr>
              <p:nvPr/>
            </p:nvCxnSpPr>
            <p:spPr>
              <a:xfrm>
                <a:off x="1656059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/>
            <p:cNvGrpSpPr/>
            <p:nvPr/>
          </p:nvGrpSpPr>
          <p:grpSpPr>
            <a:xfrm>
              <a:off x="4172029" y="2153994"/>
              <a:ext cx="1620000" cy="2142803"/>
              <a:chOff x="2536240" y="2187862"/>
              <a:chExt cx="1620000" cy="2142803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2536240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스토어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순서도: 처리 17"/>
              <p:cNvSpPr/>
              <p:nvPr/>
            </p:nvSpPr>
            <p:spPr>
              <a:xfrm>
                <a:off x="2536240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상세보기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순서도: 처리 18"/>
              <p:cNvSpPr/>
              <p:nvPr/>
            </p:nvSpPr>
            <p:spPr>
              <a:xfrm>
                <a:off x="2536240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니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 추가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순서도: 처리 19"/>
              <p:cNvSpPr/>
              <p:nvPr/>
            </p:nvSpPr>
            <p:spPr>
              <a:xfrm>
                <a:off x="2536240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상품구매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2536240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상품 후기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8" idx="2"/>
                <a:endCxn id="18" idx="0"/>
              </p:cNvCxnSpPr>
              <p:nvPr/>
            </p:nvCxnSpPr>
            <p:spPr>
              <a:xfrm>
                <a:off x="3346240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18" idx="2"/>
                <a:endCxn id="19" idx="0"/>
              </p:cNvCxnSpPr>
              <p:nvPr/>
            </p:nvCxnSpPr>
            <p:spPr>
              <a:xfrm>
                <a:off x="3346240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19" idx="2"/>
                <a:endCxn id="20" idx="0"/>
              </p:cNvCxnSpPr>
              <p:nvPr/>
            </p:nvCxnSpPr>
            <p:spPr>
              <a:xfrm>
                <a:off x="3346240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20" idx="2"/>
                <a:endCxn id="22" idx="0"/>
              </p:cNvCxnSpPr>
              <p:nvPr/>
            </p:nvCxnSpPr>
            <p:spPr>
              <a:xfrm>
                <a:off x="3346240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6014420" y="2153994"/>
              <a:ext cx="1620000" cy="2142803"/>
              <a:chOff x="4552307" y="2187862"/>
              <a:chExt cx="1620000" cy="2142803"/>
            </a:xfrm>
          </p:grpSpPr>
          <p:sp>
            <p:nvSpPr>
              <p:cNvPr id="14" name="순서도: 처리 13"/>
              <p:cNvSpPr/>
              <p:nvPr/>
            </p:nvSpPr>
            <p:spPr>
              <a:xfrm>
                <a:off x="4552307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고객센</a:t>
                </a:r>
                <a:r>
                  <a:rPr lang="ko-KR" altLang="en-US" sz="1400" dirty="0">
                    <a:solidFill>
                      <a:srgbClr val="002060"/>
                    </a:solidFill>
                  </a:rPr>
                  <a:t>터</a:t>
                </a:r>
              </a:p>
            </p:txBody>
          </p:sp>
          <p:sp>
            <p:nvSpPr>
              <p:cNvPr id="23" name="순서도: 처리 22"/>
              <p:cNvSpPr/>
              <p:nvPr/>
            </p:nvSpPr>
            <p:spPr>
              <a:xfrm>
                <a:off x="4552307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자주묻는질문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순서도: 처리 23"/>
              <p:cNvSpPr/>
              <p:nvPr/>
            </p:nvSpPr>
            <p:spPr>
              <a:xfrm>
                <a:off x="4552307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공지사항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순서도: 처리 24"/>
              <p:cNvSpPr/>
              <p:nvPr/>
            </p:nvSpPr>
            <p:spPr>
              <a:xfrm>
                <a:off x="4552307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문의하기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순서도: 처리 42"/>
              <p:cNvSpPr/>
              <p:nvPr/>
            </p:nvSpPr>
            <p:spPr>
              <a:xfrm>
                <a:off x="4552307" y="40426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 신청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직선 연결선 77"/>
              <p:cNvCxnSpPr>
                <a:stCxn id="14" idx="2"/>
                <a:endCxn id="23" idx="0"/>
              </p:cNvCxnSpPr>
              <p:nvPr/>
            </p:nvCxnSpPr>
            <p:spPr>
              <a:xfrm>
                <a:off x="5362307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23" idx="2"/>
                <a:endCxn id="24" idx="0"/>
              </p:cNvCxnSpPr>
              <p:nvPr/>
            </p:nvCxnSpPr>
            <p:spPr>
              <a:xfrm>
                <a:off x="5362307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24" idx="2"/>
                <a:endCxn id="25" idx="0"/>
              </p:cNvCxnSpPr>
              <p:nvPr/>
            </p:nvCxnSpPr>
            <p:spPr>
              <a:xfrm>
                <a:off x="5362307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25" idx="2"/>
                <a:endCxn id="43" idx="0"/>
              </p:cNvCxnSpPr>
              <p:nvPr/>
            </p:nvCxnSpPr>
            <p:spPr>
              <a:xfrm>
                <a:off x="5362307" y="3866965"/>
                <a:ext cx="0" cy="175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7856812" y="2153994"/>
              <a:ext cx="1620000" cy="2602587"/>
              <a:chOff x="6543232" y="2187862"/>
              <a:chExt cx="1620000" cy="2602587"/>
            </a:xfrm>
          </p:grpSpPr>
          <p:sp>
            <p:nvSpPr>
              <p:cNvPr id="7" name="순서도: 처리 6"/>
              <p:cNvSpPr/>
              <p:nvPr/>
            </p:nvSpPr>
            <p:spPr>
              <a:xfrm>
                <a:off x="6543232" y="2187862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 smtClean="0">
                    <a:solidFill>
                      <a:srgbClr val="002060"/>
                    </a:solidFill>
                  </a:rPr>
                  <a:t>마이페이지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순서도: 수행의 시작/종료 9"/>
              <p:cNvSpPr/>
              <p:nvPr/>
            </p:nvSpPr>
            <p:spPr>
              <a:xfrm>
                <a:off x="6579232" y="4006665"/>
                <a:ext cx="1548000" cy="360000"/>
              </a:xfrm>
              <a:prstGeom prst="flowChartTermina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 smtClean="0">
                    <a:solidFill>
                      <a:srgbClr val="002060"/>
                    </a:solidFill>
                  </a:rPr>
                  <a:t>호스</a:t>
                </a:r>
                <a:r>
                  <a:rPr lang="ko-KR" altLang="en-US" sz="1500" dirty="0">
                    <a:solidFill>
                      <a:srgbClr val="002060"/>
                    </a:solidFill>
                  </a:rPr>
                  <a:t>트</a:t>
                </a:r>
              </a:p>
            </p:txBody>
          </p:sp>
          <p:sp>
            <p:nvSpPr>
              <p:cNvPr id="32" name="순서도: 처리 31"/>
              <p:cNvSpPr/>
              <p:nvPr/>
            </p:nvSpPr>
            <p:spPr>
              <a:xfrm>
                <a:off x="6543232" y="2651563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주문</a:t>
                </a:r>
                <a:r>
                  <a:rPr lang="en-US" altLang="ko-KR" sz="1400" dirty="0" smtClean="0">
                    <a:solidFill>
                      <a:srgbClr val="002060"/>
                    </a:solidFill>
                  </a:rPr>
                  <a:t>/</a:t>
                </a:r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배송관리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순서도: 처리 32"/>
              <p:cNvSpPr/>
              <p:nvPr/>
            </p:nvSpPr>
            <p:spPr>
              <a:xfrm>
                <a:off x="6543232" y="3115264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활동내역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순서도: 처리 33"/>
              <p:cNvSpPr/>
              <p:nvPr/>
            </p:nvSpPr>
            <p:spPr>
              <a:xfrm>
                <a:off x="6543232" y="3578965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내 정보 관리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순서도: 처리 34"/>
              <p:cNvSpPr/>
              <p:nvPr/>
            </p:nvSpPr>
            <p:spPr>
              <a:xfrm>
                <a:off x="6543232" y="4502449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호스트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8" name="직선 연결선 87"/>
              <p:cNvCxnSpPr>
                <a:stCxn id="7" idx="2"/>
                <a:endCxn id="32" idx="0"/>
              </p:cNvCxnSpPr>
              <p:nvPr/>
            </p:nvCxnSpPr>
            <p:spPr>
              <a:xfrm>
                <a:off x="7353232" y="2475862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>
                <a:stCxn id="32" idx="2"/>
                <a:endCxn id="33" idx="0"/>
              </p:cNvCxnSpPr>
              <p:nvPr/>
            </p:nvCxnSpPr>
            <p:spPr>
              <a:xfrm>
                <a:off x="7353232" y="2939563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>
                <a:stCxn id="33" idx="2"/>
                <a:endCxn id="34" idx="0"/>
              </p:cNvCxnSpPr>
              <p:nvPr/>
            </p:nvCxnSpPr>
            <p:spPr>
              <a:xfrm>
                <a:off x="7353232" y="3403264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34" idx="2"/>
                <a:endCxn id="10" idx="0"/>
              </p:cNvCxnSpPr>
              <p:nvPr/>
            </p:nvCxnSpPr>
            <p:spPr>
              <a:xfrm>
                <a:off x="7353232" y="3866965"/>
                <a:ext cx="0" cy="139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" idx="2"/>
                <a:endCxn id="35" idx="0"/>
              </p:cNvCxnSpPr>
              <p:nvPr/>
            </p:nvCxnSpPr>
            <p:spPr>
              <a:xfrm>
                <a:off x="7353232" y="4366665"/>
                <a:ext cx="0" cy="13578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순서도: 처리 101"/>
            <p:cNvSpPr/>
            <p:nvPr/>
          </p:nvSpPr>
          <p:spPr>
            <a:xfrm>
              <a:off x="2419638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클래</a:t>
              </a:r>
              <a:r>
                <a:rPr lang="ko-KR" altLang="en-US" sz="1400" dirty="0">
                  <a:solidFill>
                    <a:srgbClr val="002060"/>
                  </a:solidFill>
                </a:rPr>
                <a:t>스</a:t>
              </a:r>
              <a:r>
                <a:rPr lang="ko-KR" altLang="en-US" sz="1400" dirty="0" smtClean="0">
                  <a:solidFill>
                    <a:srgbClr val="002060"/>
                  </a:solidFill>
                </a:rPr>
                <a:t>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3" name="순서도: 처리 102"/>
            <p:cNvSpPr/>
            <p:nvPr/>
          </p:nvSpPr>
          <p:spPr>
            <a:xfrm>
              <a:off x="577247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회원관리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2329638" y="2153995"/>
              <a:ext cx="1620000" cy="1215402"/>
              <a:chOff x="2699183" y="4646449"/>
              <a:chExt cx="1620000" cy="1215402"/>
            </a:xfrm>
          </p:grpSpPr>
          <p:sp>
            <p:nvSpPr>
              <p:cNvPr id="117" name="순서도: 처리 116"/>
              <p:cNvSpPr/>
              <p:nvPr/>
            </p:nvSpPr>
            <p:spPr>
              <a:xfrm>
                <a:off x="2699183" y="4646449"/>
                <a:ext cx="1620000" cy="288000"/>
              </a:xfrm>
              <a:prstGeom prst="flowChart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관심창고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순서도: 처리 117"/>
              <p:cNvSpPr/>
              <p:nvPr/>
            </p:nvSpPr>
            <p:spPr>
              <a:xfrm>
                <a:off x="2699183" y="5110150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관심클래스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9" name="순서도: 처리 118"/>
              <p:cNvSpPr/>
              <p:nvPr/>
            </p:nvSpPr>
            <p:spPr>
              <a:xfrm>
                <a:off x="2699183" y="5573851"/>
                <a:ext cx="1620000" cy="288000"/>
              </a:xfrm>
              <a:prstGeom prst="flowChartProcess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rgbClr val="002060"/>
                    </a:solidFill>
                  </a:rPr>
                  <a:t>장바구니</a:t>
                </a:r>
                <a:endParaRPr lang="ko-KR" altLang="en-US" sz="1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0" name="직선 연결선 119"/>
              <p:cNvCxnSpPr>
                <a:stCxn id="117" idx="2"/>
                <a:endCxn id="118" idx="0"/>
              </p:cNvCxnSpPr>
              <p:nvPr/>
            </p:nvCxnSpPr>
            <p:spPr>
              <a:xfrm>
                <a:off x="3509183" y="4934449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8" idx="2"/>
                <a:endCxn id="119" idx="0"/>
              </p:cNvCxnSpPr>
              <p:nvPr/>
            </p:nvCxnSpPr>
            <p:spPr>
              <a:xfrm>
                <a:off x="3509183" y="5398150"/>
                <a:ext cx="0" cy="1757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꺾인 연결선 128"/>
            <p:cNvCxnSpPr>
              <a:stCxn id="16" idx="3"/>
              <a:endCxn id="118" idx="1"/>
            </p:cNvCxnSpPr>
            <p:nvPr/>
          </p:nvCxnSpPr>
          <p:spPr>
            <a:xfrm flipV="1">
              <a:off x="2107247" y="2761696"/>
              <a:ext cx="222391" cy="4637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9" idx="1"/>
              <a:endCxn id="119" idx="3"/>
            </p:cNvCxnSpPr>
            <p:nvPr/>
          </p:nvCxnSpPr>
          <p:spPr>
            <a:xfrm flipH="1">
              <a:off x="3949638" y="3225396"/>
              <a:ext cx="22239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/>
            <p:nvPr/>
          </p:nvCxnSpPr>
          <p:spPr>
            <a:xfrm>
              <a:off x="8666812" y="1540580"/>
              <a:ext cx="0" cy="613414"/>
            </a:xfrm>
            <a:prstGeom prst="straightConnector1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rot="5400000">
              <a:off x="7438766" y="925948"/>
              <a:ext cx="613700" cy="1842392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 rot="5400000">
              <a:off x="6517571" y="4753"/>
              <a:ext cx="613700" cy="3684783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꺾인 연결선 146"/>
            <p:cNvCxnSpPr/>
            <p:nvPr/>
          </p:nvCxnSpPr>
          <p:spPr>
            <a:xfrm rot="5400000">
              <a:off x="5596375" y="-916443"/>
              <a:ext cx="613701" cy="5527174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/>
            <p:nvPr/>
          </p:nvCxnSpPr>
          <p:spPr>
            <a:xfrm rot="5400000">
              <a:off x="4675180" y="-1837638"/>
              <a:ext cx="613700" cy="7369565"/>
            </a:xfrm>
            <a:prstGeom prst="bentConnector3">
              <a:avLst/>
            </a:prstGeom>
            <a:ln w="19050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35" idx="2"/>
              <a:endCxn id="47" idx="0"/>
            </p:cNvCxnSpPr>
            <p:nvPr/>
          </p:nvCxnSpPr>
          <p:spPr>
            <a:xfrm>
              <a:off x="8666812" y="4756581"/>
              <a:ext cx="0" cy="23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47" idx="2"/>
              <a:endCxn id="48" idx="0"/>
            </p:cNvCxnSpPr>
            <p:nvPr/>
          </p:nvCxnSpPr>
          <p:spPr>
            <a:xfrm>
              <a:off x="8666812" y="5279101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>
              <a:stCxn id="48" idx="2"/>
              <a:endCxn id="49" idx="0"/>
            </p:cNvCxnSpPr>
            <p:nvPr/>
          </p:nvCxnSpPr>
          <p:spPr>
            <a:xfrm>
              <a:off x="8666812" y="5688635"/>
              <a:ext cx="0" cy="121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꺾인 연결선 155"/>
            <p:cNvCxnSpPr>
              <a:endCxn id="37" idx="1"/>
            </p:cNvCxnSpPr>
            <p:nvPr/>
          </p:nvCxnSpPr>
          <p:spPr>
            <a:xfrm flipV="1">
              <a:off x="9476812" y="2438231"/>
              <a:ext cx="607942" cy="32346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 157"/>
            <p:cNvCxnSpPr>
              <a:stCxn id="32" idx="3"/>
              <a:endCxn id="36" idx="1"/>
            </p:cNvCxnSpPr>
            <p:nvPr/>
          </p:nvCxnSpPr>
          <p:spPr>
            <a:xfrm flipV="1">
              <a:off x="9476812" y="2028697"/>
              <a:ext cx="607942" cy="73299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꺾인 연결선 159"/>
            <p:cNvCxnSpPr>
              <a:stCxn id="32" idx="3"/>
              <a:endCxn id="38" idx="1"/>
            </p:cNvCxnSpPr>
            <p:nvPr/>
          </p:nvCxnSpPr>
          <p:spPr>
            <a:xfrm>
              <a:off x="9476812" y="2761695"/>
              <a:ext cx="607942" cy="8607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꺾인 연결선 161"/>
            <p:cNvCxnSpPr>
              <a:stCxn id="33" idx="3"/>
              <a:endCxn id="41" idx="1"/>
            </p:cNvCxnSpPr>
            <p:nvPr/>
          </p:nvCxnSpPr>
          <p:spPr>
            <a:xfrm>
              <a:off x="9476812" y="3225396"/>
              <a:ext cx="607942" cy="57677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endCxn id="40" idx="1"/>
            </p:cNvCxnSpPr>
            <p:nvPr/>
          </p:nvCxnSpPr>
          <p:spPr>
            <a:xfrm>
              <a:off x="9476812" y="3225397"/>
              <a:ext cx="607942" cy="16724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33" idx="3"/>
              <a:endCxn id="42" idx="1"/>
            </p:cNvCxnSpPr>
            <p:nvPr/>
          </p:nvCxnSpPr>
          <p:spPr>
            <a:xfrm>
              <a:off x="9476812" y="3225396"/>
              <a:ext cx="607942" cy="98631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>
              <a:stCxn id="34" idx="3"/>
              <a:endCxn id="44" idx="1"/>
            </p:cNvCxnSpPr>
            <p:nvPr/>
          </p:nvCxnSpPr>
          <p:spPr>
            <a:xfrm>
              <a:off x="9476812" y="3689097"/>
              <a:ext cx="607942" cy="1067484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꺾인 연결선 172"/>
            <p:cNvCxnSpPr>
              <a:stCxn id="34" idx="3"/>
              <a:endCxn id="45" idx="1"/>
            </p:cNvCxnSpPr>
            <p:nvPr/>
          </p:nvCxnSpPr>
          <p:spPr>
            <a:xfrm>
              <a:off x="9476812" y="3689097"/>
              <a:ext cx="607942" cy="1477018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꺾인 연결선 175"/>
            <p:cNvCxnSpPr>
              <a:stCxn id="34" idx="3"/>
              <a:endCxn id="46" idx="1"/>
            </p:cNvCxnSpPr>
            <p:nvPr/>
          </p:nvCxnSpPr>
          <p:spPr>
            <a:xfrm>
              <a:off x="9476812" y="3689097"/>
              <a:ext cx="607942" cy="1886552"/>
            </a:xfrm>
            <a:prstGeom prst="bentConnector3">
              <a:avLst>
                <a:gd name="adj1" fmla="val 291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순서도: 처리 186"/>
            <p:cNvSpPr/>
            <p:nvPr/>
          </p:nvSpPr>
          <p:spPr>
            <a:xfrm>
              <a:off x="4262029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002060"/>
                  </a:solidFill>
                </a:rPr>
                <a:t>스토어관리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6104421" y="5537626"/>
              <a:ext cx="1440000" cy="360000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rgbClr val="002060"/>
                  </a:solidFill>
                </a:rPr>
                <a:t>고객센터관리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cxnSp>
          <p:nvCxnSpPr>
            <p:cNvPr id="194" name="꺾인 연결선 193"/>
            <p:cNvCxnSpPr>
              <a:stCxn id="9" idx="2"/>
              <a:endCxn id="102" idx="0"/>
            </p:cNvCxnSpPr>
            <p:nvPr/>
          </p:nvCxnSpPr>
          <p:spPr>
            <a:xfrm rot="16200000" flipH="1">
              <a:off x="2045991" y="4443978"/>
              <a:ext cx="344903" cy="1842391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꺾인 연결선 195"/>
            <p:cNvCxnSpPr>
              <a:stCxn id="9" idx="2"/>
              <a:endCxn id="187" idx="0"/>
            </p:cNvCxnSpPr>
            <p:nvPr/>
          </p:nvCxnSpPr>
          <p:spPr>
            <a:xfrm rot="16200000" flipH="1">
              <a:off x="2967187" y="3522783"/>
              <a:ext cx="344903" cy="3684782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" idx="2"/>
              <a:endCxn id="103" idx="0"/>
            </p:cNvCxnSpPr>
            <p:nvPr/>
          </p:nvCxnSpPr>
          <p:spPr>
            <a:xfrm>
              <a:off x="1297247" y="5192723"/>
              <a:ext cx="0" cy="344903"/>
            </a:xfrm>
            <a:prstGeom prst="straightConnector1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 201"/>
            <p:cNvCxnSpPr>
              <a:stCxn id="9" idx="2"/>
              <a:endCxn id="188" idx="0"/>
            </p:cNvCxnSpPr>
            <p:nvPr/>
          </p:nvCxnSpPr>
          <p:spPr>
            <a:xfrm rot="16200000" flipH="1">
              <a:off x="3888383" y="2601587"/>
              <a:ext cx="344903" cy="5527174"/>
            </a:xfrm>
            <a:prstGeom prst="bentConnector3">
              <a:avLst/>
            </a:prstGeom>
            <a:ln w="28575">
              <a:solidFill>
                <a:schemeClr val="bg1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>
              <a:stCxn id="6" idx="3"/>
              <a:endCxn id="5" idx="1"/>
            </p:cNvCxnSpPr>
            <p:nvPr/>
          </p:nvCxnSpPr>
          <p:spPr>
            <a:xfrm>
              <a:off x="5702030" y="1360580"/>
              <a:ext cx="4023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>
              <a:stCxn id="5" idx="3"/>
              <a:endCxn id="12" idx="1"/>
            </p:cNvCxnSpPr>
            <p:nvPr/>
          </p:nvCxnSpPr>
          <p:spPr>
            <a:xfrm flipV="1">
              <a:off x="7544421" y="1360294"/>
              <a:ext cx="348391" cy="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640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55283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02330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xmlns="" id="{69E3F38C-EF40-4ECD-9635-C0BC5FAE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85903"/>
              </p:ext>
            </p:extLst>
          </p:nvPr>
        </p:nvGraphicFramePr>
        <p:xfrm>
          <a:off x="584897" y="3058159"/>
          <a:ext cx="8127999" cy="142506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034016">
                  <a:extLst>
                    <a:ext uri="{9D8B030D-6E8A-4147-A177-3AD203B41FA5}">
                      <a16:colId xmlns:a16="http://schemas.microsoft.com/office/drawing/2014/main" xmlns="" val="2546267861"/>
                    </a:ext>
                  </a:extLst>
                </a:gridCol>
                <a:gridCol w="4199137">
                  <a:extLst>
                    <a:ext uri="{9D8B030D-6E8A-4147-A177-3AD203B41FA5}">
                      <a16:colId xmlns:a16="http://schemas.microsoft.com/office/drawing/2014/main" xmlns="" val="1582447859"/>
                    </a:ext>
                  </a:extLst>
                </a:gridCol>
                <a:gridCol w="1894846">
                  <a:extLst>
                    <a:ext uri="{9D8B030D-6E8A-4147-A177-3AD203B41FA5}">
                      <a16:colId xmlns:a16="http://schemas.microsoft.com/office/drawing/2014/main" xmlns="" val="3778196770"/>
                    </a:ext>
                  </a:extLst>
                </a:gridCol>
              </a:tblGrid>
              <a:tr h="1425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87046971"/>
                  </a:ext>
                </a:extLst>
              </a:tr>
            </a:tbl>
          </a:graphicData>
        </a:graphic>
      </p:graphicFrame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74191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9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8370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E4E640D-6B55-48D6-BCDB-096A10CE74CE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xmlns="" id="{196C4683-35B5-4AFC-9EEF-E46E4B030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21305"/>
              </p:ext>
            </p:extLst>
          </p:nvPr>
        </p:nvGraphicFramePr>
        <p:xfrm>
          <a:off x="9567561" y="3029011"/>
          <a:ext cx="2281974" cy="9066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239">
                  <a:extLst>
                    <a:ext uri="{9D8B030D-6E8A-4147-A177-3AD203B41FA5}">
                      <a16:colId xmlns:a16="http://schemas.microsoft.com/office/drawing/2014/main" xmlns="" val="3339789266"/>
                    </a:ext>
                  </a:extLst>
                </a:gridCol>
                <a:gridCol w="876735">
                  <a:extLst>
                    <a:ext uri="{9D8B030D-6E8A-4147-A177-3AD203B41FA5}">
                      <a16:colId xmlns:a16="http://schemas.microsoft.com/office/drawing/2014/main" xmlns="" val="182656822"/>
                    </a:ext>
                  </a:extLst>
                </a:gridCol>
              </a:tblGrid>
              <a:tr h="4533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주문번호 및 주문날짜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4234552"/>
                  </a:ext>
                </a:extLst>
              </a:tr>
              <a:tr h="45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chemeClr val="bg2"/>
                          </a:solidFill>
                        </a:rPr>
                        <a:t>상품정보</a:t>
                      </a:r>
                      <a:endParaRPr lang="ko-KR" altLang="en-US" sz="11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bg2"/>
                          </a:solidFill>
                        </a:rPr>
                        <a:t>주문상태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6159517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xmlns="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마이페이지</a:t>
            </a:r>
            <a:r>
              <a:rPr lang="en-US" altLang="ko-KR" dirty="0">
                <a:solidFill>
                  <a:srgbClr val="002060"/>
                </a:solidFill>
              </a:rPr>
              <a:t>-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배송관리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주문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배송조회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xmlns="" id="{4F1CDA36-2A57-4C46-96F6-BBD89708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69190"/>
              </p:ext>
            </p:extLst>
          </p:nvPr>
        </p:nvGraphicFramePr>
        <p:xfrm>
          <a:off x="472951" y="2193795"/>
          <a:ext cx="8343012" cy="3708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90502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990167056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3603226328"/>
                    </a:ext>
                  </a:extLst>
                </a:gridCol>
                <a:gridCol w="1390502">
                  <a:extLst>
                    <a:ext uri="{9D8B030D-6E8A-4147-A177-3AD203B41FA5}">
                      <a16:colId xmlns:a16="http://schemas.microsoft.com/office/drawing/2014/main" xmlns="" val="2489912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2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배송관리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나의 활동내역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 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17" name="표 11">
            <a:extLst>
              <a:ext uri="{FF2B5EF4-FFF2-40B4-BE49-F238E27FC236}">
                <a16:creationId xmlns:a16="http://schemas.microsoft.com/office/drawing/2014/main" xmlns="" id="{1E160DD2-DBDA-47D9-84EB-36B952C2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81936"/>
              </p:ext>
            </p:extLst>
          </p:nvPr>
        </p:nvGraphicFramePr>
        <p:xfrm>
          <a:off x="472954" y="2566718"/>
          <a:ext cx="4657844" cy="28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446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1164461"/>
                <a:gridCol w="116446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116446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1100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002060"/>
                          </a:solidFill>
                        </a:rPr>
                        <a:t>클래스 보관함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1100" dirty="0">
                          <a:solidFill>
                            <a:srgbClr val="002060"/>
                          </a:solidFill>
                        </a:rPr>
                        <a:t> 목록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solidFill>
                            <a:srgbClr val="002060"/>
                          </a:solidFill>
                        </a:rPr>
                        <a:t>배송지추가</a:t>
                      </a:r>
                      <a:endParaRPr lang="ko-KR" alt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xmlns="" id="{EC4D015A-2859-4B18-9253-F005186A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42906"/>
              </p:ext>
            </p:extLst>
          </p:nvPr>
        </p:nvGraphicFramePr>
        <p:xfrm>
          <a:off x="9353726" y="2193795"/>
          <a:ext cx="2709645" cy="365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03215">
                  <a:extLst>
                    <a:ext uri="{9D8B030D-6E8A-4147-A177-3AD203B41FA5}">
                      <a16:colId xmlns:a16="http://schemas.microsoft.com/office/drawing/2014/main" xmlns="" val="120416459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412207631"/>
                    </a:ext>
                  </a:extLst>
                </a:gridCol>
                <a:gridCol w="903215">
                  <a:extLst>
                    <a:ext uri="{9D8B030D-6E8A-4147-A177-3AD203B41FA5}">
                      <a16:colId xmlns:a16="http://schemas.microsoft.com/office/drawing/2014/main" xmlns="" val="58502394"/>
                    </a:ext>
                  </a:extLst>
                </a:gridCol>
              </a:tblGrid>
              <a:tr h="307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배송관리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나의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활동내역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내정보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관리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483409"/>
                  </a:ext>
                </a:extLst>
              </a:tr>
            </a:tbl>
          </a:graphicData>
        </a:graphic>
      </p:graphicFrame>
      <p:graphicFrame>
        <p:nvGraphicFramePr>
          <p:cNvPr id="21" name="표 11">
            <a:extLst>
              <a:ext uri="{FF2B5EF4-FFF2-40B4-BE49-F238E27FC236}">
                <a16:creationId xmlns:a16="http://schemas.microsoft.com/office/drawing/2014/main" xmlns="" id="{BC306275-13BF-4841-B963-C6411B86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52533"/>
              </p:ext>
            </p:extLst>
          </p:nvPr>
        </p:nvGraphicFramePr>
        <p:xfrm>
          <a:off x="9353726" y="2565027"/>
          <a:ext cx="2709644" cy="3657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77411">
                  <a:extLst>
                    <a:ext uri="{9D8B030D-6E8A-4147-A177-3AD203B41FA5}">
                      <a16:colId xmlns:a16="http://schemas.microsoft.com/office/drawing/2014/main" xmlns="" val="1288534696"/>
                    </a:ext>
                  </a:extLst>
                </a:gridCol>
                <a:gridCol w="677411"/>
                <a:gridCol w="677411">
                  <a:extLst>
                    <a:ext uri="{9D8B030D-6E8A-4147-A177-3AD203B41FA5}">
                      <a16:colId xmlns:a16="http://schemas.microsoft.com/office/drawing/2014/main" xmlns="" val="962670856"/>
                    </a:ext>
                  </a:extLst>
                </a:gridCol>
                <a:gridCol w="677411">
                  <a:extLst>
                    <a:ext uri="{9D8B030D-6E8A-4147-A177-3AD203B41FA5}">
                      <a16:colId xmlns:a16="http://schemas.microsoft.com/office/drawing/2014/main" xmlns="" val="269461378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주문</a:t>
                      </a:r>
                      <a:r>
                        <a:rPr lang="en-US" altLang="ko-KR" sz="900" dirty="0">
                          <a:solidFill>
                            <a:srgbClr val="002060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배송조회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클래스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보관함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altLang="ko-KR" sz="900" dirty="0" smtClean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002060"/>
                          </a:solidFill>
                        </a:rPr>
                        <a:t>목록</a:t>
                      </a:r>
                      <a:endParaRPr lang="ko-KR" altLang="en-US" sz="9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rgbClr val="002060"/>
                          </a:solidFill>
                        </a:rPr>
                        <a:t>배송지</a:t>
                      </a:r>
                      <a:endParaRPr lang="en-US" altLang="ko-KR" sz="900" dirty="0">
                        <a:solidFill>
                          <a:srgbClr val="00206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rgbClr val="002060"/>
                          </a:solidFill>
                        </a:rPr>
                        <a:t>추가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89738360"/>
                  </a:ext>
                </a:extLst>
              </a:tr>
            </a:tbl>
          </a:graphicData>
        </a:graphic>
      </p:graphicFrame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xmlns="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17A43CB-9D23-4610-8C14-503581C753B8}"/>
              </a:ext>
            </a:extLst>
          </p:cNvPr>
          <p:cNvSpPr/>
          <p:nvPr/>
        </p:nvSpPr>
        <p:spPr>
          <a:xfrm>
            <a:off x="9481744" y="2922319"/>
            <a:ext cx="2453608" cy="35583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B789EA-738F-4D3F-8B2E-E44C823FF3EF}"/>
              </a:ext>
            </a:extLst>
          </p:cNvPr>
          <p:cNvSpPr/>
          <p:nvPr/>
        </p:nvSpPr>
        <p:spPr>
          <a:xfrm>
            <a:off x="472955" y="2854718"/>
            <a:ext cx="8343009" cy="34928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주문상세내역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28630" y="1713470"/>
            <a:ext cx="9040536" cy="82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06733" y="1510018"/>
            <a:ext cx="1862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로그아웃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마이페이지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800" dirty="0" err="1" smtClean="0">
                <a:solidFill>
                  <a:schemeClr val="tx2">
                    <a:lumMod val="10000"/>
                  </a:schemeClr>
                </a:solidFill>
              </a:rPr>
              <a:t>ㅣ</a:t>
            </a:r>
            <a:r>
              <a:rPr lang="ko-KR" altLang="en-US" sz="800" dirty="0" smtClean="0">
                <a:solidFill>
                  <a:schemeClr val="tx2">
                    <a:lumMod val="10000"/>
                  </a:schemeClr>
                </a:solidFill>
              </a:rPr>
              <a:t> 고객센터</a:t>
            </a:r>
            <a:endParaRPr lang="ko-KR" altLang="en-US" sz="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890</Words>
  <Application>Microsoft Office PowerPoint</Application>
  <PresentationFormat>사용자 지정</PresentationFormat>
  <Paragraphs>507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507-09</cp:lastModifiedBy>
  <cp:revision>49</cp:revision>
  <dcterms:created xsi:type="dcterms:W3CDTF">2020-03-02T06:04:27Z</dcterms:created>
  <dcterms:modified xsi:type="dcterms:W3CDTF">2020-03-05T08:21:09Z</dcterms:modified>
</cp:coreProperties>
</file>