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336" r:id="rId6"/>
    <p:sldId id="262" r:id="rId7"/>
    <p:sldId id="293" r:id="rId8"/>
    <p:sldId id="294" r:id="rId9"/>
    <p:sldId id="265" r:id="rId10"/>
    <p:sldId id="313" r:id="rId11"/>
    <p:sldId id="266" r:id="rId12"/>
    <p:sldId id="314" r:id="rId13"/>
    <p:sldId id="315" r:id="rId14"/>
    <p:sldId id="316" r:id="rId15"/>
    <p:sldId id="317" r:id="rId16"/>
    <p:sldId id="318" r:id="rId17"/>
    <p:sldId id="319" r:id="rId18"/>
    <p:sldId id="26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268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269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27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1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4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1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75514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9434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46796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xmlns="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xmlns="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xmlns="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5555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8526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xmlns="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42396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xmlns="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xmlns="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987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7265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4929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636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949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861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99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8124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38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xmlns="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xmlns="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xmlns="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xmlns="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xmlns="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xmlns="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1346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xmlns="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913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840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877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31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xmlns="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4356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611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6968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xmlns="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108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24763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69312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958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xmlns="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80849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xmlns="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6435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xmlns="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41235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xmlns="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8209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127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xmlns="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194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xmlns="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153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143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150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458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2292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5572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6903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522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7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724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0406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892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5603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0298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5375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13416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4533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73331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2251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667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4764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37020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087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xmlns="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2070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24505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xmlns="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1266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xmlns="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0843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xmlns="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314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xmlns="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1287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6844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xmlns="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57237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680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2442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7452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xmlns="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8032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1897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62801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xmlns="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5123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xmlns="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56980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xmlns="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0442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0499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1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826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7420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xmlns="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51825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5648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2895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4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801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864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8988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56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85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89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1557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3766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90382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928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271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0978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423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3499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518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74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6136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397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270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7100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2475</Words>
  <Application>Microsoft Office PowerPoint</Application>
  <PresentationFormat>와이드스크린</PresentationFormat>
  <Paragraphs>1410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26</cp:revision>
  <dcterms:created xsi:type="dcterms:W3CDTF">2020-03-02T06:04:27Z</dcterms:created>
  <dcterms:modified xsi:type="dcterms:W3CDTF">2020-03-05T08:56:10Z</dcterms:modified>
</cp:coreProperties>
</file>