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9" r:id="rId3"/>
    <p:sldId id="394" r:id="rId4"/>
    <p:sldId id="397" r:id="rId5"/>
    <p:sldId id="395" r:id="rId6"/>
    <p:sldId id="396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9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2020-03-11 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주제선정 및 역할 분담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요구사항정의서 및 흐름도 작성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구성 및 화면설계서 구상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작성 완료 및 데이터 삽입 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및 수업진행 내용을 프로젝트에 반영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97" y="1104844"/>
            <a:ext cx="4201124" cy="519432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219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250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656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1854926" y="1557732"/>
            <a:ext cx="9117874" cy="15773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&lt;%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Paging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pg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Paging(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w_size,p_size,memList.size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(),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 if(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 != null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){</a:t>
            </a:r>
          </a:p>
          <a:p>
            <a:pPr lvl="0" defTabSz="914400"/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	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Integer.parseInt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"));}  %&gt;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&lt;a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href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="&lt;%=path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%&gt;/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Admin_mem.jsp?i_page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%&gt;" &gt;&lt;%=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%&gt;&lt;/a&gt;</a:t>
            </a:r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페이징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작업을 통해 한 화면에 보여지는 글의 개수를 지정한다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쿼리 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스트링으로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값을 보내고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request.getParameter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(“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i_page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”)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값을 변경해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브라우져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원하는 페이지의 글이 나오도록 작성한다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0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6437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738</Words>
  <Application>Microsoft Office PowerPoint</Application>
  <PresentationFormat>와이드스크린</PresentationFormat>
  <Paragraphs>523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40</cp:revision>
  <dcterms:created xsi:type="dcterms:W3CDTF">2020-03-02T06:04:27Z</dcterms:created>
  <dcterms:modified xsi:type="dcterms:W3CDTF">2020-03-11T06:37:05Z</dcterms:modified>
</cp:coreProperties>
</file>