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  <p:sldId id="475" r:id="rId85"/>
    <p:sldId id="476" r:id="rId86"/>
    <p:sldId id="477" r:id="rId87"/>
    <p:sldId id="478" r:id="rId88"/>
    <p:sldId id="479" r:id="rId89"/>
    <p:sldId id="480" r:id="rId90"/>
    <p:sldId id="481" r:id="rId91"/>
    <p:sldId id="482" r:id="rId92"/>
    <p:sldId id="483" r:id="rId93"/>
    <p:sldId id="484" r:id="rId94"/>
    <p:sldId id="311" r:id="rId95"/>
    <p:sldId id="312" r:id="rId96"/>
    <p:sldId id="313" r:id="rId97"/>
    <p:sldId id="315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91384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66%(1/3)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70237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07196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1627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29777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51118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3657</Words>
  <Application>Microsoft Office PowerPoint</Application>
  <PresentationFormat>와이드스크린</PresentationFormat>
  <Paragraphs>2013</Paragraphs>
  <Slides>97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05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199</cp:revision>
  <dcterms:created xsi:type="dcterms:W3CDTF">2019-02-08T07:37:09Z</dcterms:created>
  <dcterms:modified xsi:type="dcterms:W3CDTF">2020-04-16T06:23:34Z</dcterms:modified>
</cp:coreProperties>
</file>